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61" r:id="rId3"/>
    <p:sldId id="262" r:id="rId4"/>
    <p:sldId id="263" r:id="rId5"/>
    <p:sldId id="264" r:id="rId6"/>
    <p:sldId id="265" r:id="rId7"/>
    <p:sldId id="277" r:id="rId8"/>
    <p:sldId id="275" r:id="rId9"/>
    <p:sldId id="279" r:id="rId10"/>
    <p:sldId id="278" r:id="rId11"/>
    <p:sldId id="280" r:id="rId12"/>
    <p:sldId id="281" r:id="rId13"/>
    <p:sldId id="282" r:id="rId14"/>
    <p:sldId id="276" r:id="rId15"/>
    <p:sldId id="266" r:id="rId16"/>
    <p:sldId id="267" r:id="rId17"/>
    <p:sldId id="274" r:id="rId18"/>
  </p:sldIdLst>
  <p:sldSz cx="9144000" cy="6858000" type="screen4x3"/>
  <p:notesSz cx="6858000" cy="9144000"/>
  <p:custDataLst>
    <p:tags r:id="rId2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6FE4F-5BC5-44BB-99A3-6A91BE583C58}" type="datetimeFigureOut">
              <a:rPr lang="vi-VN" smtClean="0"/>
              <a:pPr/>
              <a:t>28/01/2021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EE272-2C74-47AA-AAD5-872B6D9E8E9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531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0BD2E-9F58-4B34-A2B8-EAED6E6E3F5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482-1F6A-4C70-82C1-A38B7F6419AF}" type="datetimeFigureOut">
              <a:rPr lang="vi-VN" smtClean="0"/>
              <a:pPr/>
              <a:t>28/01/2021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342-8652-4C33-88A6-28B657CDCCB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7633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482-1F6A-4C70-82C1-A38B7F6419AF}" type="datetimeFigureOut">
              <a:rPr lang="vi-VN" smtClean="0"/>
              <a:pPr/>
              <a:t>28/01/2021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342-8652-4C33-88A6-28B657CDCCB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895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482-1F6A-4C70-82C1-A38B7F6419AF}" type="datetimeFigureOut">
              <a:rPr lang="vi-VN" smtClean="0"/>
              <a:pPr/>
              <a:t>28/01/2021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342-8652-4C33-88A6-28B657CDCCB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140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482-1F6A-4C70-82C1-A38B7F6419AF}" type="datetimeFigureOut">
              <a:rPr lang="vi-VN" smtClean="0"/>
              <a:pPr/>
              <a:t>28/01/2021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342-8652-4C33-88A6-28B657CDCCB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634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482-1F6A-4C70-82C1-A38B7F6419AF}" type="datetimeFigureOut">
              <a:rPr lang="vi-VN" smtClean="0"/>
              <a:pPr/>
              <a:t>28/01/2021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342-8652-4C33-88A6-28B657CDCCB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1686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482-1F6A-4C70-82C1-A38B7F6419AF}" type="datetimeFigureOut">
              <a:rPr lang="vi-VN" smtClean="0"/>
              <a:pPr/>
              <a:t>28/01/2021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342-8652-4C33-88A6-28B657CDCCB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1960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482-1F6A-4C70-82C1-A38B7F6419AF}" type="datetimeFigureOut">
              <a:rPr lang="vi-VN" smtClean="0"/>
              <a:pPr/>
              <a:t>28/01/2021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342-8652-4C33-88A6-28B657CDCCB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8980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482-1F6A-4C70-82C1-A38B7F6419AF}" type="datetimeFigureOut">
              <a:rPr lang="vi-VN" smtClean="0"/>
              <a:pPr/>
              <a:t>28/01/2021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342-8652-4C33-88A6-28B657CDCCB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3997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482-1F6A-4C70-82C1-A38B7F6419AF}" type="datetimeFigureOut">
              <a:rPr lang="vi-VN" smtClean="0"/>
              <a:pPr/>
              <a:t>28/01/2021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342-8652-4C33-88A6-28B657CDCCB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7221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482-1F6A-4C70-82C1-A38B7F6419AF}" type="datetimeFigureOut">
              <a:rPr lang="vi-VN" smtClean="0"/>
              <a:pPr/>
              <a:t>28/01/2021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342-8652-4C33-88A6-28B657CDCCB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8397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482-1F6A-4C70-82C1-A38B7F6419AF}" type="datetimeFigureOut">
              <a:rPr lang="vi-VN" smtClean="0"/>
              <a:pPr/>
              <a:t>28/01/2021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342-8652-4C33-88A6-28B657CDCCB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0638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7E482-1F6A-4C70-82C1-A38B7F6419AF}" type="datetimeFigureOut">
              <a:rPr lang="vi-VN" smtClean="0"/>
              <a:pPr/>
              <a:t>28/01/2021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5F342-8652-4C33-88A6-28B657CDCCB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789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file:///D:\GIAO%20AN%20FULL\GIAO%20AN%20DIEN%20TU%20RUONE\QUA\Hoa%20Thom%20Buom%20Luon%20-%20Nhac%20Beat.mp3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Qu&#7843;%20G&#236;%20-%20Karaoke.mp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Qu&#7843;%20G&#236;%20-%20Karaoke.mp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hyperlink" Target="Qu&#7843;%20G&#236;%20-%20Karaoke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inh-nen-powerpoint-dep-nhat-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34637" y="762000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vực phát triển thẩm mỹ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GDAN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Dạy hát “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Qủa”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Nhạc và lời: Xanh Xanh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Nghe hát: “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 b</a:t>
            </a:r>
            <a:r>
              <a:rPr lang="vi-VN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ướm</a:t>
            </a:r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ượn</a:t>
            </a:r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– Dân ca </a:t>
            </a:r>
          </a:p>
          <a:p>
            <a:pPr algn="ctr"/>
            <a:r>
              <a:rPr lang="vi-VN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Quan họ Bắc Ninh</a:t>
            </a:r>
            <a:endParaRPr lang="en-US" sz="32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Trò ch</a:t>
            </a:r>
            <a:r>
              <a:rPr lang="vi-VN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 âm nhạc: </a:t>
            </a:r>
            <a:r>
              <a:rPr lang="vi-VN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“Nghe tiếng hát tìm quả”</a:t>
            </a:r>
            <a:endParaRPr lang="en-US" sz="32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 Thu Trang</a:t>
            </a:r>
            <a:endParaRPr lang="vi-VN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Lớp: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860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65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7609834" cy="682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35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21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25" y="-54864"/>
            <a:ext cx="8780931" cy="696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33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98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oa-bo-cong-anh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214290"/>
            <a:ext cx="838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7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7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7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7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7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ưởng</a:t>
            </a:r>
          </a:p>
        </p:txBody>
      </p:sp>
    </p:spTree>
    <p:extLst>
      <p:ext uri="{BB962C8B-B14F-4D97-AF65-F5344CB8AC3E}">
        <p14:creationId xmlns:p14="http://schemas.microsoft.com/office/powerpoint/2010/main" val="385153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1521" y="609600"/>
            <a:ext cx="85738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Hoạt động 3:</a:t>
            </a:r>
          </a:p>
          <a:p>
            <a:pPr algn="ctr"/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 hát 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b</a:t>
            </a:r>
            <a:r>
              <a:rPr lang="vi-VN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ướm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ượn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–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endParaRPr lang="en-US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miley Face 4">
            <a:hlinkClick r:id="rId3" action="ppaction://hlinkfile"/>
          </p:cNvPr>
          <p:cNvSpPr/>
          <p:nvPr/>
        </p:nvSpPr>
        <p:spPr>
          <a:xfrm>
            <a:off x="8035489" y="5841268"/>
            <a:ext cx="789856" cy="79208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3642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fghfghg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4572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vi-VN" sz="7000" b="1" dirty="0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7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7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70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7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</a:t>
            </a:r>
            <a:r>
              <a:rPr lang="vi-VN" sz="7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7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âm nhạc </a:t>
            </a:r>
          </a:p>
          <a:p>
            <a:pPr algn="ctr"/>
            <a:r>
              <a:rPr lang="en-US" sz="7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7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7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7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7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7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7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7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70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24794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300000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oa-bo-cong-anh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6" name="Picture 6" descr="14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07338" y="5562600"/>
            <a:ext cx="12366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WordArt 7"/>
          <p:cNvSpPr>
            <a:spLocks noChangeArrowheads="1" noChangeShapeType="1" noTextEdit="1"/>
          </p:cNvSpPr>
          <p:nvPr/>
        </p:nvSpPr>
        <p:spPr bwMode="auto">
          <a:xfrm>
            <a:off x="685800" y="1676400"/>
            <a:ext cx="8153400" cy="1905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 dirty="0" smtClean="0">
                <a:ln w="9525" cap="sq">
                  <a:noFill/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 </a:t>
            </a:r>
            <a:r>
              <a:rPr lang="en-US" sz="3600" kern="10" dirty="0">
                <a:ln w="9525" cap="sq">
                  <a:noFill/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 ĐẾN ĐÂY LÀ HẾT RỒI </a:t>
            </a:r>
          </a:p>
          <a:p>
            <a:pPr algn="ctr"/>
            <a:r>
              <a:rPr lang="en-US" sz="3600" kern="10" dirty="0">
                <a:ln w="9525" cap="sq">
                  <a:noFill/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CHÁU CHĂM NGOAN HỌC </a:t>
            </a:r>
            <a:r>
              <a:rPr lang="en-US" sz="3600" kern="10" dirty="0" smtClean="0">
                <a:ln w="9525" cap="sq">
                  <a:noFill/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GIỎI</a:t>
            </a:r>
            <a:r>
              <a:rPr lang="en-US" sz="3600" kern="10" dirty="0">
                <a:ln w="9525" cap="sq">
                  <a:noFill/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600" kern="10" dirty="0" smtClean="0">
              <a:ln w="9525" cap="sq">
                <a:noFill/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kern="10" dirty="0" smtClean="0">
                <a:ln w="9525" cap="sq">
                  <a:noFill/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 KÍNH CHÚC SỨC KHOẺ CÁC CÔ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07181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Trân trọng cám </a:t>
            </a:r>
            <a:r>
              <a:rPr lang="vi-VN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ơ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n!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999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3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oa-bo-cong-anh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214290"/>
            <a:ext cx="838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vi-VN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endParaRPr lang="vi-VN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 </a:t>
            </a:r>
            <a:r>
              <a:rPr lang="vi-VN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endParaRPr lang="en-US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vi-VN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39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.jpg"/>
          <p:cNvPicPr>
            <a:picLocks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609600"/>
            <a:ext cx="8763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vi-VN" sz="7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7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algn="ctr"/>
            <a:r>
              <a:rPr lang="en-US" sz="7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 hát </a:t>
            </a:r>
          </a:p>
          <a:p>
            <a:pPr algn="ctr"/>
            <a:r>
              <a:rPr lang="en-US" sz="7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7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7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- </a:t>
            </a:r>
            <a:r>
              <a:rPr lang="en-US" sz="7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7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7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7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7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7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eart 3">
            <a:hlinkClick r:id="rId3" action="ppaction://hlinkfile"/>
          </p:cNvPr>
          <p:cNvSpPr/>
          <p:nvPr/>
        </p:nvSpPr>
        <p:spPr>
          <a:xfrm>
            <a:off x="7740352" y="5649432"/>
            <a:ext cx="864096" cy="928694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6831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nen-powerpoint-thien-nhien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571744"/>
            <a:ext cx="91439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Tổ - nhóm hát</a:t>
            </a:r>
            <a:endParaRPr lang="en-US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Heart 4">
            <a:hlinkClick r:id="rId3" action="ppaction://hlinkfile"/>
          </p:cNvPr>
          <p:cNvSpPr/>
          <p:nvPr/>
        </p:nvSpPr>
        <p:spPr>
          <a:xfrm>
            <a:off x="7740352" y="5649432"/>
            <a:ext cx="864096" cy="928694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1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ướm đậu trên hoa hồn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7224" y="285728"/>
            <a:ext cx="742955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Cá </a:t>
            </a:r>
            <a:r>
              <a:rPr lang="vi-VN" sz="6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nhân </a:t>
            </a:r>
            <a:r>
              <a:rPr lang="en-US" sz="6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h át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4" name="Heart 3">
            <a:hlinkClick r:id="rId4" action="ppaction://hlinkfile"/>
          </p:cNvPr>
          <p:cNvSpPr/>
          <p:nvPr/>
        </p:nvSpPr>
        <p:spPr>
          <a:xfrm>
            <a:off x="7740352" y="5649432"/>
            <a:ext cx="864096" cy="928694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8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hoat-hinh-cuc-de-thuong-cho-may-tinh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86050" y="285728"/>
            <a:ext cx="407060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Trò chuyện </a:t>
            </a:r>
          </a:p>
          <a:p>
            <a:pPr algn="ctr"/>
            <a:r>
              <a:rPr lang="vi-V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và </a:t>
            </a:r>
          </a:p>
          <a:p>
            <a:pPr algn="ctr"/>
            <a:r>
              <a:rPr lang="vi-V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đàm thoại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227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0" r="11575"/>
          <a:stretch/>
        </p:blipFill>
        <p:spPr>
          <a:xfrm>
            <a:off x="-18077" y="-36758"/>
            <a:ext cx="9144000" cy="687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02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69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90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701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0&quot;/&gt;&lt;/object&gt;&lt;object type=&quot;3&quot; unique_id=&quot;10004&quot;&gt;&lt;property id=&quot;20148&quot; value=&quot;5&quot;/&gt;&lt;property id=&quot;20300&quot; value=&quot;Slide 2&quot;/&gt;&lt;property id=&quot;20307&quot; value=&quot;261&quot;/&gt;&lt;/object&gt;&lt;object type=&quot;3&quot; unique_id=&quot;10005&quot;&gt;&lt;property id=&quot;20148&quot; value=&quot;5&quot;/&gt;&lt;property id=&quot;20300&quot; value=&quot;Slide 3&quot;/&gt;&lt;property id=&quot;20307&quot; value=&quot;262&quot;/&gt;&lt;/object&gt;&lt;object type=&quot;3&quot; unique_id=&quot;10006&quot;&gt;&lt;property id=&quot;20148&quot; value=&quot;5&quot;/&gt;&lt;property id=&quot;20300&quot; value=&quot;Slide 4&quot;/&gt;&lt;property id=&quot;20307&quot; value=&quot;263&quot;/&gt;&lt;/object&gt;&lt;object type=&quot;3&quot; unique_id=&quot;10007&quot;&gt;&lt;property id=&quot;20148&quot; value=&quot;5&quot;/&gt;&lt;property id=&quot;20300&quot; value=&quot;Slide 5&quot;/&gt;&lt;property id=&quot;20307&quot; value=&quot;264&quot;/&gt;&lt;/object&gt;&lt;object type=&quot;3&quot; unique_id=&quot;10008&quot;&gt;&lt;property id=&quot;20148&quot; value=&quot;5&quot;/&gt;&lt;property id=&quot;20300&quot; value=&quot;Slide 6&quot;/&gt;&lt;property id=&quot;20307&quot; value=&quot;265&quot;/&gt;&lt;/object&gt;&lt;object type=&quot;3&quot; unique_id=&quot;10009&quot;&gt;&lt;property id=&quot;20148&quot; value=&quot;5&quot;/&gt;&lt;property id=&quot;20300&quot; value=&quot;Slide 7&quot;/&gt;&lt;property id=&quot;20307&quot; value=&quot;277&quot;/&gt;&lt;/object&gt;&lt;object type=&quot;3&quot; unique_id=&quot;10010&quot;&gt;&lt;property id=&quot;20148&quot; value=&quot;5&quot;/&gt;&lt;property id=&quot;20300&quot; value=&quot;Slide 8&quot;/&gt;&lt;property id=&quot;20307&quot; value=&quot;275&quot;/&gt;&lt;/object&gt;&lt;object type=&quot;3&quot; unique_id=&quot;10011&quot;&gt;&lt;property id=&quot;20148&quot; value=&quot;5&quot;/&gt;&lt;property id=&quot;20300&quot; value=&quot;Slide 9&quot;/&gt;&lt;property id=&quot;20307&quot; value=&quot;279&quot;/&gt;&lt;/object&gt;&lt;object type=&quot;3&quot; unique_id=&quot;10012&quot;&gt;&lt;property id=&quot;20148&quot; value=&quot;5&quot;/&gt;&lt;property id=&quot;20300&quot; value=&quot;Slide 10&quot;/&gt;&lt;property id=&quot;20307&quot; value=&quot;278&quot;/&gt;&lt;/object&gt;&lt;object type=&quot;3&quot; unique_id=&quot;10013&quot;&gt;&lt;property id=&quot;20148&quot; value=&quot;5&quot;/&gt;&lt;property id=&quot;20300&quot; value=&quot;Slide 11&quot;/&gt;&lt;property id=&quot;20307&quot; value=&quot;280&quot;/&gt;&lt;/object&gt;&lt;object type=&quot;3&quot; unique_id=&quot;10014&quot;&gt;&lt;property id=&quot;20148&quot; value=&quot;5&quot;/&gt;&lt;property id=&quot;20300&quot; value=&quot;Slide 12&quot;/&gt;&lt;property id=&quot;20307&quot; value=&quot;281&quot;/&gt;&lt;/object&gt;&lt;object type=&quot;3&quot; unique_id=&quot;10015&quot;&gt;&lt;property id=&quot;20148&quot; value=&quot;5&quot;/&gt;&lt;property id=&quot;20300&quot; value=&quot;Slide 13&quot;/&gt;&lt;property id=&quot;20307&quot; value=&quot;282&quot;/&gt;&lt;/object&gt;&lt;object type=&quot;3&quot; unique_id=&quot;10016&quot;&gt;&lt;property id=&quot;20148&quot; value=&quot;5&quot;/&gt;&lt;property id=&quot;20300&quot; value=&quot;Slide 14&quot;/&gt;&lt;property id=&quot;20307&quot; value=&quot;276&quot;/&gt;&lt;/object&gt;&lt;object type=&quot;3&quot; unique_id=&quot;10017&quot;&gt;&lt;property id=&quot;20148&quot; value=&quot;5&quot;/&gt;&lt;property id=&quot;20300&quot; value=&quot;Slide 15&quot;/&gt;&lt;property id=&quot;20307&quot; value=&quot;266&quot;/&gt;&lt;/object&gt;&lt;object type=&quot;3&quot; unique_id=&quot;10018&quot;&gt;&lt;property id=&quot;20148&quot; value=&quot;5&quot;/&gt;&lt;property id=&quot;20300&quot; value=&quot;Slide 16&quot;/&gt;&lt;property id=&quot;20307&quot; value=&quot;267&quot;/&gt;&lt;/object&gt;&lt;object type=&quot;3&quot; unique_id=&quot;10019&quot;&gt;&lt;property id=&quot;20148&quot; value=&quot;5&quot;/&gt;&lt;property id=&quot;20300&quot; value=&quot;Slide 17&quot;/&gt;&lt;property id=&quot;20307&quot; value=&quot;274&quot;/&gt;&lt;/object&gt;&lt;/object&gt;&lt;object type=&quot;8&quot; unique_id=&quot;1003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186</Words>
  <Application>Microsoft Office PowerPoint</Application>
  <PresentationFormat>On-screen Show (4:3)</PresentationFormat>
  <Paragraphs>35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Vostro</dc:creator>
  <cp:lastModifiedBy>PHUONG_OT</cp:lastModifiedBy>
  <cp:revision>8</cp:revision>
  <dcterms:created xsi:type="dcterms:W3CDTF">2017-02-17T00:11:12Z</dcterms:created>
  <dcterms:modified xsi:type="dcterms:W3CDTF">2021-01-28T02:51:26Z</dcterms:modified>
</cp:coreProperties>
</file>