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9"/>
  </p:notesMasterIdLst>
  <p:sldIdLst>
    <p:sldId id="256" r:id="rId2"/>
    <p:sldId id="264" r:id="rId3"/>
    <p:sldId id="259" r:id="rId4"/>
    <p:sldId id="262" r:id="rId5"/>
    <p:sldId id="267" r:id="rId6"/>
    <p:sldId id="268" r:id="rId7"/>
    <p:sldId id="266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E00"/>
    <a:srgbClr val="CCFF99"/>
    <a:srgbClr val="FF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C05EB-9BA0-4A7F-9E1E-A24BBEE11AB4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6F01E-ABD1-4B2C-B397-46FB9D0F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0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9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2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9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2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0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6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D7687-D8AF-4049-8F2A-D3CB8C77E56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media1.mp3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11" Type="http://schemas.openxmlformats.org/officeDocument/2006/relationships/image" Target="../media/image13.gif"/><Relationship Id="rId5" Type="http://schemas.openxmlformats.org/officeDocument/2006/relationships/image" Target="../media/image8.jpg"/><Relationship Id="rId10" Type="http://schemas.openxmlformats.org/officeDocument/2006/relationships/image" Target="../media/image1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1.gif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6.gif"/><Relationship Id="rId4" Type="http://schemas.openxmlformats.org/officeDocument/2006/relationships/image" Target="../media/image20.gif"/><Relationship Id="rId9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-228600" y="3603625"/>
            <a:ext cx="9144000" cy="1882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" y="29615"/>
            <a:ext cx="8989163" cy="6759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914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77657" y="283458"/>
            <a:ext cx="6360972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đt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E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thach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E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**************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932329"/>
            <a:ext cx="80160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4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DH: ĐƯỜNG EM ĐI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- NH: BẠN ƠI CÓ BIẾT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- TC: NHÌN HÌNH ẢNH ĐOÁN GIAI ĐIỆU BÀI HÁT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254">
            <a:off x="-57308" y="2045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0288">
            <a:off x="710078" y="-897039"/>
            <a:ext cx="55707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5821" y="-868297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42" y="11893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54917" y="3384533"/>
            <a:ext cx="6828384" cy="1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658" y="-75872"/>
            <a:ext cx="9083632" cy="1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3561" y="6778401"/>
            <a:ext cx="9039110" cy="1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7452" y="3368917"/>
            <a:ext cx="7019548" cy="1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opy of gau n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483" flipH="1">
            <a:off x="176202" y="4952329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567679"/>
            <a:ext cx="2834497" cy="13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8484">
            <a:off x="6372463" y="5480371"/>
            <a:ext cx="831266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2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00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CHÀO MỪNG QUÝ VỊ ĐẠI BIỂU</a:t>
            </a:r>
            <a:endParaRPr lang="en-US" sz="177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20574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 VỚI CHƯƠNG TRÌNH 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sz="32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MÚA HÁT MỪNG CÔ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" y="-1"/>
            <a:ext cx="9091684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2488287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 HÁT</a:t>
            </a:r>
            <a:endParaRPr lang="en-US" sz="36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643" y="3436037"/>
            <a:ext cx="705016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“ĐƯỜNG EM ĐI”</a:t>
            </a:r>
          </a:p>
          <a:p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38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7852">
            <a:off x="6710363" y="355353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Bellco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7436">
            <a:off x="1955322" y="66968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Bellco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01">
            <a:off x="6307361" y="69256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2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800243" y="299481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2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5572">
            <a:off x="7498597" y="29837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9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5799">
            <a:off x="1863833" y="3563247"/>
            <a:ext cx="754629" cy="240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-457201" y="2042"/>
            <a:ext cx="9725735" cy="7387756"/>
            <a:chOff x="192" y="1968"/>
            <a:chExt cx="2928" cy="2304"/>
          </a:xfrm>
        </p:grpSpPr>
        <p:pic>
          <p:nvPicPr>
            <p:cNvPr id="22" name="Picture 4" descr="N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6"/>
          <p:cNvGrpSpPr>
            <a:grpSpLocks/>
          </p:cNvGrpSpPr>
          <p:nvPr/>
        </p:nvGrpSpPr>
        <p:grpSpPr bwMode="auto">
          <a:xfrm rot="10800000">
            <a:off x="47766" y="-454067"/>
            <a:ext cx="9553434" cy="7386938"/>
            <a:chOff x="192" y="1968"/>
            <a:chExt cx="2928" cy="2304"/>
          </a:xfrm>
        </p:grpSpPr>
        <p:pic>
          <p:nvPicPr>
            <p:cNvPr id="25" name="Picture 7" descr="N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DuongEmDiBeat-V.A-374306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14883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0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296"/>
            <a:ext cx="8229600" cy="963304"/>
          </a:xfrm>
        </p:spPr>
        <p:txBody>
          <a:bodyPr>
            <a:normAutofit/>
          </a:bodyPr>
          <a:lstStyle/>
          <a:p>
            <a:endParaRPr lang="en-US" b="1" dirty="0"/>
          </a:p>
        </p:txBody>
      </p:sp>
      <p:pic>
        <p:nvPicPr>
          <p:cNvPr id="4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638" y="-1"/>
            <a:ext cx="8996361" cy="1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8589" y="6788943"/>
            <a:ext cx="8896348" cy="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5467" y="336491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hạc beat mầm non- Bạn ơi có biế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38" y="156188"/>
            <a:ext cx="8936829" cy="6549412"/>
          </a:xfrm>
        </p:spPr>
      </p:pic>
    </p:spTree>
    <p:extLst>
      <p:ext uri="{BB962C8B-B14F-4D97-AF65-F5344CB8AC3E}">
        <p14:creationId xmlns:p14="http://schemas.microsoft.com/office/powerpoint/2010/main" val="308253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NHÌN HÌNH ẢNH ĐOÁN TÊN BÀI HÁT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3979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6738936"/>
            <a:ext cx="8990110" cy="1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-6573"/>
            <a:ext cx="8930578" cy="1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12" y="1473819"/>
            <a:ext cx="8459688" cy="4241181"/>
          </a:xfrm>
          <a:prstGeom prst="rect">
            <a:avLst/>
          </a:prstGeom>
        </p:spPr>
      </p:pic>
      <p:pic>
        <p:nvPicPr>
          <p:cNvPr id="4" name="Anh-Phi-Cong-Oi-Duc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6855" y="5771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2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15400" cy="6248400"/>
          </a:xfrm>
          <a:prstGeom prst="rect">
            <a:avLst/>
          </a:prstGeom>
        </p:spPr>
      </p:pic>
      <p:pic>
        <p:nvPicPr>
          <p:cNvPr id="6" name="MoiLenTauLua-V.A-42590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29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pic>
        <p:nvPicPr>
          <p:cNvPr id="6" name="EmDiChoiThuyen-BaoNgu-27516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15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2564">
            <a:off x="473381" y="32055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5563" y="0"/>
            <a:ext cx="762001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0350" y="-7620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3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19473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4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4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8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6" name="Group 6"/>
          <p:cNvGrpSpPr>
            <a:grpSpLocks/>
          </p:cNvGrpSpPr>
          <p:nvPr/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19471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7" name="Picture 18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294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2435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0" descr="chu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79655"/>
            <a:ext cx="815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1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Copy of gau 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814">
            <a:off x="4069185" y="3845826"/>
            <a:ext cx="3012385" cy="249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303523"/>
            <a:ext cx="2834497" cy="13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9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77&quot;&gt;&lt;object type=&quot;3&quot; unique_id=&quot;10078&quot;&gt;&lt;property id=&quot;20148&quot; value=&quot;5&quot;/&gt;&lt;property id=&quot;20300&quot; value=&quot;Slide 1&quot;/&gt;&lt;property id=&quot;20307&quot; value=&quot;256&quot;/&gt;&lt;/object&gt;&lt;object type=&quot;3&quot; unique_id=&quot;10079&quot;&gt;&lt;property id=&quot;20148&quot; value=&quot;5&quot;/&gt;&lt;property id=&quot;20300&quot; value=&quot;Slide 2 - &amp;quot;CHÀO MỪNG QUÝ VỊ ĐẠI BIỂU&amp;quot;&quot;/&gt;&lt;property id=&quot;20307&quot; value=&quot;264&quot;/&gt;&lt;/object&gt;&lt;object type=&quot;3&quot; unique_id=&quot;10080&quot;&gt;&lt;property id=&quot;20148&quot; value=&quot;5&quot;/&gt;&lt;property id=&quot;20300&quot; value=&quot;Slide 3&quot;/&gt;&lt;property id=&quot;20307&quot; value=&quot;259&quot;/&gt;&lt;/object&gt;&lt;object type=&quot;3&quot; unique_id=&quot;10081&quot;&gt;&lt;property id=&quot;20148&quot; value=&quot;5&quot;/&gt;&lt;property id=&quot;20300&quot; value=&quot;Slide 4 - &amp;quot;TRÒ CHƠI: NHÌN HÌNH ẢNH ĐOÁN TÊN BÀI HÁT&amp;quot;&quot;/&gt;&lt;property id=&quot;20307&quot; value=&quot;262&quot;/&gt;&lt;/object&gt;&lt;object type=&quot;3&quot; unique_id=&quot;10082&quot;&gt;&lt;property id=&quot;20148&quot; value=&quot;5&quot;/&gt;&lt;property id=&quot;20300&quot; value=&quot;Slide 5&quot;/&gt;&lt;property id=&quot;20307&quot; value=&quot;267&quot;/&gt;&lt;/object&gt;&lt;object type=&quot;3&quot; unique_id=&quot;10083&quot;&gt;&lt;property id=&quot;20148&quot; value=&quot;5&quot;/&gt;&lt;property id=&quot;20300&quot; value=&quot;Slide 6&quot;/&gt;&lt;property id=&quot;20307&quot; value=&quot;268&quot;/&gt;&lt;/object&gt;&lt;object type=&quot;3&quot; unique_id=&quot;10084&quot;&gt;&lt;property id=&quot;20148&quot; value=&quot;5&quot;/&gt;&lt;property id=&quot;20300&quot; value=&quot;Slide 7&quot;/&gt;&lt;property id=&quot;20307&quot; value=&quot;266&quot;/&gt;&lt;/object&gt;&lt;/object&gt;&lt;object type=&quot;8&quot; unique_id=&quot;10093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21"/>
  <p:tag name="MMPROD_START_TIME" val="0"/>
  <p:tag name="MMPROD_STOP_TIME" val="1"/>
  <p:tag name="MMPROD_FADE_EFFECT_IN" val="0"/>
  <p:tag name="MMPROD_FADE_EFFECT_OUT" val="0"/>
  <p:tag name="MMPROD_FADE_SPEED" val="1"/>
  <p:tag name="MMPROD_MUTE_AUDIO" val="0"/>
  <p:tag name="MMPROD_IS_H264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88</Words>
  <Application>Microsoft Office PowerPoint</Application>
  <PresentationFormat>On-screen Show (4:3)</PresentationFormat>
  <Paragraphs>15</Paragraphs>
  <Slides>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CHÀO MỪNG QUÝ VỊ ĐẠI BIỂU</vt:lpstr>
      <vt:lpstr>PowerPoint Presentation</vt:lpstr>
      <vt:lpstr>TRÒ CHƠI: NHÌN HÌNH ẢNH ĐOÁN TÊN BÀI HÁT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THANG</dc:creator>
  <cp:lastModifiedBy>PHUONG_OT</cp:lastModifiedBy>
  <cp:revision>66</cp:revision>
  <dcterms:created xsi:type="dcterms:W3CDTF">2016-10-24T15:20:18Z</dcterms:created>
  <dcterms:modified xsi:type="dcterms:W3CDTF">2021-01-27T08:55:33Z</dcterms:modified>
</cp:coreProperties>
</file>