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84DD-F050-4AE5-AFB7-18B2877C6B70}" type="datetimeFigureOut">
              <a:rPr lang="en-US" smtClean="0"/>
              <a:pPr/>
              <a:t>29/5/2022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ABB2-3C4D-4673-BCB4-52D21AE57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34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84DD-F050-4AE5-AFB7-18B2877C6B70}" type="datetimeFigureOut">
              <a:rPr lang="en-US" smtClean="0"/>
              <a:pPr/>
              <a:t>29/5/2022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ABB2-3C4D-4673-BCB4-52D21AE57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4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84DD-F050-4AE5-AFB7-18B2877C6B70}" type="datetimeFigureOut">
              <a:rPr lang="en-US" smtClean="0"/>
              <a:pPr/>
              <a:t>29/5/2022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ABB2-3C4D-4673-BCB4-52D21AE57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34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84DD-F050-4AE5-AFB7-18B2877C6B70}" type="datetimeFigureOut">
              <a:rPr lang="en-US" smtClean="0"/>
              <a:pPr/>
              <a:t>29/5/2022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ABB2-3C4D-4673-BCB4-52D21AE57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1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84DD-F050-4AE5-AFB7-18B2877C6B70}" type="datetimeFigureOut">
              <a:rPr lang="en-US" smtClean="0"/>
              <a:pPr/>
              <a:t>29/5/2022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ABB2-3C4D-4673-BCB4-52D21AE57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7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84DD-F050-4AE5-AFB7-18B2877C6B70}" type="datetimeFigureOut">
              <a:rPr lang="en-US" smtClean="0"/>
              <a:pPr/>
              <a:t>29/5/2022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ABB2-3C4D-4673-BCB4-52D21AE57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7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84DD-F050-4AE5-AFB7-18B2877C6B70}" type="datetimeFigureOut">
              <a:rPr lang="en-US" smtClean="0"/>
              <a:pPr/>
              <a:t>29/5/2022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ABB2-3C4D-4673-BCB4-52D21AE57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53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84DD-F050-4AE5-AFB7-18B2877C6B70}" type="datetimeFigureOut">
              <a:rPr lang="en-US" smtClean="0"/>
              <a:pPr/>
              <a:t>29/5/2022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ABB2-3C4D-4673-BCB4-52D21AE57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84DD-F050-4AE5-AFB7-18B2877C6B70}" type="datetimeFigureOut">
              <a:rPr lang="en-US" smtClean="0"/>
              <a:pPr/>
              <a:t>29/5/2022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ABB2-3C4D-4673-BCB4-52D21AE57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55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84DD-F050-4AE5-AFB7-18B2877C6B70}" type="datetimeFigureOut">
              <a:rPr lang="en-US" smtClean="0"/>
              <a:pPr/>
              <a:t>29/5/2022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ABB2-3C4D-4673-BCB4-52D21AE57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8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84DD-F050-4AE5-AFB7-18B2877C6B70}" type="datetimeFigureOut">
              <a:rPr lang="en-US" smtClean="0"/>
              <a:pPr/>
              <a:t>29/5/2022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ABB2-3C4D-4673-BCB4-52D21AE57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2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284DD-F050-4AE5-AFB7-18B2877C6B70}" type="datetimeFigureOut">
              <a:rPr lang="en-US" smtClean="0"/>
              <a:pPr/>
              <a:t>29/5/2022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0ABB2-3C4D-4673-BCB4-52D21AE57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5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ở đầu | Power points, Hình nền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33290" y="2336188"/>
            <a:ext cx="47942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prstClr val="black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prstClr val="black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prstClr val="black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200" b="1" dirty="0">
                <a:solidFill>
                  <a:prstClr val="black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3200" b="1" dirty="0">
              <a:solidFill>
                <a:prstClr val="black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980167" y="3084344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69031" y="34680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n w="1905"/>
                <a:solidFill>
                  <a:srgbClr val="1601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QUẬN LONG BIÊN</a:t>
            </a:r>
          </a:p>
          <a:p>
            <a:pPr algn="ctr">
              <a:defRPr/>
            </a:pPr>
            <a:r>
              <a:rPr lang="en-US" sz="2000" dirty="0">
                <a:ln w="1905"/>
                <a:solidFill>
                  <a:srgbClr val="1601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79" y="1136155"/>
            <a:ext cx="1026488" cy="102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0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+9999 Hình Nền Powerpoint Đẹp Nhất của năm 2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Quê Hương Tươi Đẹp - Nhạc Thiếu Nhi H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uê Hương Thanh Bình M056 - Tranh sơn dầu quê hương Việt Nam chấ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563" y="-152400"/>
            <a:ext cx="12633381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793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127902229417422955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745" y="517673"/>
            <a:ext cx="8001000" cy="9239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30405" y="1960055"/>
            <a:ext cx="578235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 NGOAN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GIỎI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ehexv2v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981" y="5063835"/>
            <a:ext cx="807720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6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dễ thương - Tổng hợp những hình nền dễ thươ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23988" y="1614487"/>
            <a:ext cx="9344024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5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50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inh nghiệm du lịch Hà Nội tự túc mới nhất 2020 - Vntrip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2649200" cy="73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663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.569 khách sạn tại Hà Nội, Việt Nam. Khách sạn giá rẻ - Hotel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88" y="-228600"/>
            <a:ext cx="12511088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596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hững địa điểm thú vị để đi chơi 30/4 ở Hà N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76200"/>
            <a:ext cx="12496800" cy="7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416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ải +9999 Hình Nền Powerpoint Đẹp Nhất của năm 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23987" y="1745547"/>
            <a:ext cx="9344024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altLang="en-US" sz="5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41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ầu Thê Húc |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24206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m-yeu-Thu-Do-Hop-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1803" y="5398477"/>
            <a:ext cx="1688123" cy="16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1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131015Hinh-nen-popowerpoint-nhung-qua-bi-n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73213" y="2376863"/>
            <a:ext cx="552266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VÀ TRẺ CÙNG</a:t>
            </a:r>
          </a:p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HÁT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1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50+ Mẫu background powerpoint đẹp cho bài thuyết tr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07235" y="1725699"/>
            <a:ext cx="822693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err="1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/>
            <a:endParaRPr lang="en-US" sz="4800" b="1" dirty="0">
              <a:ln/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800" b="1" dirty="0">
                <a:ln/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dirty="0">
                <a:ln/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800" b="1" dirty="0">
                <a:ln/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800" b="1" dirty="0">
                <a:ln/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800" b="1" dirty="0">
                <a:ln/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/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4800" b="1" dirty="0">
              <a:ln/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dirty="0">
              <a:ln/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8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84</Words>
  <Application>Microsoft Office PowerPoint</Application>
  <PresentationFormat>Widescreen</PresentationFormat>
  <Paragraphs>20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2020-07-01T08:21:30Z</dcterms:created>
  <dcterms:modified xsi:type="dcterms:W3CDTF">2022-05-29T05:09:20Z</dcterms:modified>
</cp:coreProperties>
</file>