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1" r:id="rId4"/>
    <p:sldId id="282" r:id="rId5"/>
    <p:sldId id="288" r:id="rId6"/>
    <p:sldId id="289" r:id="rId7"/>
    <p:sldId id="290" r:id="rId8"/>
    <p:sldId id="291" r:id="rId9"/>
    <p:sldId id="292" r:id="rId10"/>
    <p:sldId id="293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EF1"/>
    <a:srgbClr val="FA7AE8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9EE8E1-83F7-4103-9909-0F15EF19B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349CF4-D83D-4E37-8F8F-2CB6D51FC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F5E11E6-BCD4-43FA-B22A-07F84603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4CCD811-A155-4C59-A320-4F90BE96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5FDA810-CCAD-475F-8280-B89E81F3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8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E3C261-E410-41E7-B837-A8F683CC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3CD1E5E-9053-445A-B943-14366F4B1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CB1E72-F267-4ECB-AA54-FA0C487F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7216985-A76F-49BA-B856-8D4755B0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0266B4-1846-43B5-9E83-64523B64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D3ACB45-DCB9-4FB9-96DC-B6828BDC4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A88E1C1-8073-442D-9D3D-1B9ADB0C3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BD2AD53-E290-4C3A-BE22-206707F20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A324F8D-66F7-43C9-A62B-7A26625C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977827-4FB4-44AD-8479-74E6A8D1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5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7F8ADE-0EDC-4F42-AECC-6FD161A8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9758899-774E-450C-ABC5-E4D8CC5D2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378F96F-DD59-49CB-A9F3-85D9CF63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23103E-F88F-4515-A00A-B3EBEAD0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2BF7E6-2C6E-4902-AD22-1B2B92D9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7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9F0537-B1A8-4509-AA19-425D1DF1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101B0A-CC45-4C72-89F5-B62CEC2E5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08CE131-A994-400B-B8FF-BF8F1756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14019F-3502-4C1C-954B-616D631D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6BBAC0E-B8B8-48E2-BF54-8B69C30F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2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201551-0FB5-44E1-9886-0640526E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6512E65-6BA0-4B39-ADB8-CB7C533CA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7C04400-63D3-4187-968D-EFCA28A12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D933D62-54D7-45D4-984C-0BFC57CC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C75C45-9593-4A58-B89F-D5812AD9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7E35171-DF3A-4ACA-B830-CACFAD04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3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609D015-20E6-42F9-8904-0793EC97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7AB5CEB-D235-4599-A36B-265B6923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6216D8-47DD-4F58-BB03-F481246B6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2A07271-B678-4E4A-AD54-0211B7B58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748924F-AD70-4528-85B3-364154334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BE3019B-CC7F-4ACE-ABFB-84951DF5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6CECA49-7186-42EF-A453-14D52B5A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41613D2-6140-4F75-9CF6-621282E2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1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DA061F-AA38-45BA-9726-F25F495DC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4823474-9A3A-4DC1-B63F-18EB96F7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4E72455-0248-4C39-8321-CF1DBB78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64FDA48-128D-4EF1-9DD4-B172A3EB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0EC5DE7-C1E6-47DA-BD51-9078EB29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C1A678D-353A-41E7-B6DD-65C77B52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E06A67C-5F21-4066-9340-49BFE694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5EB58-35A3-44D3-908F-A2F4B0E9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23CF3DD-F830-45DB-9EA5-5569BDE9B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6D1129-CBFE-4115-ACD9-A25A37B00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B1BD27-83BE-43C7-9B5C-2E848470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A0C0437-FD83-4954-A24A-DE004119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0C0D50-F13D-463F-A01F-52B25C37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87621A-C7CD-4CC4-BAFD-FECE48C7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CD41B4F-FDBD-4325-8159-4CD2DBFAB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9CA7A49-FB9B-4724-9318-2CDC173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12CEDE2-6CAC-4BA2-AD92-6CD33DF8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BC4BAA-A586-4C12-A423-9C0E2888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DFF31-477A-4864-94F5-E54555E1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3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89EAA16-DF74-4FA8-9856-315763DF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F3A03E9-46B0-4489-8ECF-1BD29C83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BCA6D1-0E33-4318-BEAE-5F1DF187B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A55F4-063F-4285-9B4E-B4790494E340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1CC567-4F73-4751-A8CC-B9EE54772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266154A-C8B6-47F5-8D35-4A0DF0768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7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32A4FC-C4B7-4643-B808-1C7AC694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67" y="3048661"/>
            <a:ext cx="1905266" cy="190526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DFA551-81E1-4D1E-9313-F17207A1C3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3"/>
            <a:ext cx="12192001" cy="68542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2C695C-7D0F-4EC8-A2CD-B6040AB3C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08442"/>
              </p:ext>
            </p:extLst>
          </p:nvPr>
        </p:nvGraphicFramePr>
        <p:xfrm>
          <a:off x="1004454" y="544585"/>
          <a:ext cx="10515600" cy="11887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THẠCH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CẦU</a:t>
                      </a:r>
                    </a:p>
                    <a:p>
                      <a:pPr algn="ctr"/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CB9BFE-41CE-44EC-8242-138A3C153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42902"/>
              </p:ext>
            </p:extLst>
          </p:nvPr>
        </p:nvGraphicFramePr>
        <p:xfrm>
          <a:off x="1004454" y="2671774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</a:t>
                      </a:r>
                      <a:r>
                        <a:rPr lang="vi-VN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VĂN HỌC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85FE814B-7EF7-4648-9831-99C70FA15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45342"/>
              </p:ext>
            </p:extLst>
          </p:nvPr>
        </p:nvGraphicFramePr>
        <p:xfrm>
          <a:off x="2057398" y="3832286"/>
          <a:ext cx="9982202" cy="701040"/>
        </p:xfrm>
        <a:graphic>
          <a:graphicData uri="http://schemas.openxmlformats.org/drawingml/2006/table">
            <a:tbl>
              <a:tblPr/>
              <a:tblGrid>
                <a:gridCol w="9982202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Truyện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“ Ba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ngọn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giao thông”</a:t>
                      </a:r>
                      <a:endParaRPr lang="en-US" sz="4000" dirty="0"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6D8C37B5-D785-4A43-B262-157001589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293182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4-5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Đào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Thanh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Thủy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22DC00A2-1DA5-4189-AC6D-A61E968DB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66831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2021 - 2022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pic>
        <p:nvPicPr>
          <p:cNvPr id="10" name="Âm thanh 9">
            <a:hlinkClick r:id="" action="ppaction://media"/>
            <a:extLst>
              <a:ext uri="{FF2B5EF4-FFF2-40B4-BE49-F238E27FC236}">
                <a16:creationId xmlns:a16="http://schemas.microsoft.com/office/drawing/2014/main" id="{F2714135-FE2E-4D99-A3F2-9D3BAE3F87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4" y="1405637"/>
            <a:ext cx="1230929" cy="12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1"/>
    </mc:Choice>
    <mc:Fallback xmlns="">
      <p:transition spd="slow" advTm="16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3AD06E-AF38-462E-BC91-698ADED7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323334-959A-4D55-88A9-640D20DAF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F7EBA03A-84E9-47CA-8F98-A5476682F4A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/>
              <a:t>: </a:t>
            </a:r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2C18EB8-E35E-464D-B08B-7F0D4D8C7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5" b="7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97414A0-D694-420E-98B5-ED5500E45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" y="162560"/>
            <a:ext cx="6050190" cy="361731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088D86BA-4231-4139-8425-E791251130A8}"/>
              </a:ext>
            </a:extLst>
          </p:cNvPr>
          <p:cNvSpPr txBox="1"/>
          <p:nvPr/>
        </p:nvSpPr>
        <p:spPr>
          <a:xfrm>
            <a:off x="755141" y="709069"/>
            <a:ext cx="510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6:Từ khi ông tiên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 như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C00922EE-D7BA-4A62-AB50-36DD34916C20}"/>
              </a:ext>
            </a:extLst>
          </p:cNvPr>
          <p:cNvSpPr/>
          <p:nvPr/>
        </p:nvSpPr>
        <p:spPr>
          <a:xfrm>
            <a:off x="7295941" y="409427"/>
            <a:ext cx="4494571" cy="12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48D4F424-4611-4166-BAEA-1B596834FC09}"/>
              </a:ext>
            </a:extLst>
          </p:cNvPr>
          <p:cNvSpPr/>
          <p:nvPr/>
        </p:nvSpPr>
        <p:spPr>
          <a:xfrm>
            <a:off x="6863248" y="112819"/>
            <a:ext cx="1074842" cy="107484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C8B6A874-48EB-41E5-903F-0A04E8896474}"/>
              </a:ext>
            </a:extLst>
          </p:cNvPr>
          <p:cNvSpPr txBox="1"/>
          <p:nvPr/>
        </p:nvSpPr>
        <p:spPr>
          <a:xfrm>
            <a:off x="8071588" y="454575"/>
            <a:ext cx="3606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9">
            <a:extLst>
              <a:ext uri="{FF2B5EF4-FFF2-40B4-BE49-F238E27FC236}">
                <a16:creationId xmlns:a16="http://schemas.microsoft.com/office/drawing/2014/main" id="{8A8B1967-8052-45D6-B802-13C01A3FABE3}"/>
              </a:ext>
            </a:extLst>
          </p:cNvPr>
          <p:cNvSpPr/>
          <p:nvPr/>
        </p:nvSpPr>
        <p:spPr>
          <a:xfrm>
            <a:off x="7295941" y="3730000"/>
            <a:ext cx="4494571" cy="1290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0">
            <a:extLst>
              <a:ext uri="{FF2B5EF4-FFF2-40B4-BE49-F238E27FC236}">
                <a16:creationId xmlns:a16="http://schemas.microsoft.com/office/drawing/2014/main" id="{A7DB7EC5-9227-478B-B1AB-B2D32CF94A3D}"/>
              </a:ext>
            </a:extLst>
          </p:cNvPr>
          <p:cNvSpPr/>
          <p:nvPr/>
        </p:nvSpPr>
        <p:spPr>
          <a:xfrm>
            <a:off x="6863248" y="3433392"/>
            <a:ext cx="1074842" cy="1074842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3C4A59B0-ACC6-4B99-9AFE-96EDB157E4ED}"/>
              </a:ext>
            </a:extLst>
          </p:cNvPr>
          <p:cNvSpPr txBox="1"/>
          <p:nvPr/>
        </p:nvSpPr>
        <p:spPr>
          <a:xfrm>
            <a:off x="8002793" y="3741749"/>
            <a:ext cx="366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32">
            <a:extLst>
              <a:ext uri="{FF2B5EF4-FFF2-40B4-BE49-F238E27FC236}">
                <a16:creationId xmlns:a16="http://schemas.microsoft.com/office/drawing/2014/main" id="{111BFB99-8EA1-4B2C-ACA6-38C9160984E1}"/>
              </a:ext>
            </a:extLst>
          </p:cNvPr>
          <p:cNvSpPr/>
          <p:nvPr/>
        </p:nvSpPr>
        <p:spPr>
          <a:xfrm>
            <a:off x="7344673" y="2138374"/>
            <a:ext cx="4494571" cy="129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F94C8283-7C8C-4B50-B348-4F33C266597E}"/>
              </a:ext>
            </a:extLst>
          </p:cNvPr>
          <p:cNvSpPr/>
          <p:nvPr/>
        </p:nvSpPr>
        <p:spPr>
          <a:xfrm>
            <a:off x="6911980" y="1841766"/>
            <a:ext cx="1074842" cy="107484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10681F5-0E7E-480A-B290-1EB5931C9EF1}"/>
              </a:ext>
            </a:extLst>
          </p:cNvPr>
          <p:cNvSpPr txBox="1"/>
          <p:nvPr/>
        </p:nvSpPr>
        <p:spPr>
          <a:xfrm>
            <a:off x="8051525" y="2138373"/>
            <a:ext cx="369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đoan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9">
            <a:extLst>
              <a:ext uri="{FF2B5EF4-FFF2-40B4-BE49-F238E27FC236}">
                <a16:creationId xmlns:a16="http://schemas.microsoft.com/office/drawing/2014/main" id="{B2DEC30F-359A-4A4E-A3C8-4C961C541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74" y="3634325"/>
            <a:ext cx="3238500" cy="2857500"/>
          </a:xfrm>
          <a:prstGeom prst="rect">
            <a:avLst/>
          </a:prstGeom>
        </p:spPr>
      </p:pic>
      <p:pic>
        <p:nvPicPr>
          <p:cNvPr id="18" name="Picture 41">
            <a:extLst>
              <a:ext uri="{FF2B5EF4-FFF2-40B4-BE49-F238E27FC236}">
                <a16:creationId xmlns:a16="http://schemas.microsoft.com/office/drawing/2014/main" id="{D0405419-95A4-4B56-BB3C-4BD156971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9" y="3779870"/>
            <a:ext cx="3295650" cy="2857500"/>
          </a:xfrm>
          <a:prstGeom prst="rect">
            <a:avLst/>
          </a:prstGeom>
        </p:spPr>
      </p:pic>
      <p:pic>
        <p:nvPicPr>
          <p:cNvPr id="19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AE623FDB-E148-44B2-967E-8D89ACE644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99" y="3779870"/>
            <a:ext cx="3448050" cy="2857500"/>
          </a:xfrm>
          <a:prstGeom prst="rect">
            <a:avLst/>
          </a:prstGeom>
        </p:spPr>
      </p:pic>
      <p:pic>
        <p:nvPicPr>
          <p:cNvPr id="20" name="Picture 4" descr="Káº¿t quáº£ hÃ¬nh áº£nh cho right icon">
            <a:extLst>
              <a:ext uri="{FF2B5EF4-FFF2-40B4-BE49-F238E27FC236}">
                <a16:creationId xmlns:a16="http://schemas.microsoft.com/office/drawing/2014/main" id="{153E489C-1156-450D-AA78-FB9DF47F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056" y="2769039"/>
            <a:ext cx="865286" cy="8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8875C8-B3FB-418D-A7F4-D2699CD9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742F706-4B0F-47D6-8C3B-1FFFD5BFF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50++ hình nền powerpoint đẹp long lanh">
            <a:extLst>
              <a:ext uri="{FF2B5EF4-FFF2-40B4-BE49-F238E27FC236}">
                <a16:creationId xmlns:a16="http://schemas.microsoft.com/office/drawing/2014/main" id="{28625516-5374-42F5-9491-1ACFDBA9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F5383FE-DC98-4FD1-914C-10658ECB7A64}"/>
              </a:ext>
            </a:extLst>
          </p:cNvPr>
          <p:cNvSpPr txBox="1"/>
          <p:nvPr/>
        </p:nvSpPr>
        <p:spPr>
          <a:xfrm>
            <a:off x="4464784" y="2443456"/>
            <a:ext cx="34547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 err="1">
                <a:solidFill>
                  <a:srgbClr val="0070C0"/>
                </a:solidFill>
                <a:latin typeface="+mj-lt"/>
              </a:rPr>
              <a:t>Giáo</a:t>
            </a:r>
            <a:r>
              <a:rPr lang="vi-VN" sz="6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6600" b="1" dirty="0" err="1">
                <a:solidFill>
                  <a:srgbClr val="0070C0"/>
                </a:solidFill>
                <a:latin typeface="+mj-lt"/>
              </a:rPr>
              <a:t>dục</a:t>
            </a:r>
            <a:endParaRPr lang="en-US" sz="6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1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0"/>
    </mc:Choice>
    <mc:Fallback xmlns="">
      <p:transition spd="slow" advTm="113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8566BA-4E60-44D4-B099-B9F763E40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3706DCF-CAD2-454B-9D05-9BEF559B9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lank Sign Template with Kids Having Party in Park Stock Vector -  Illustration of human, childhood: 155471339">
            <a:extLst>
              <a:ext uri="{FF2B5EF4-FFF2-40B4-BE49-F238E27FC236}">
                <a16:creationId xmlns:a16="http://schemas.microsoft.com/office/drawing/2014/main" id="{B5C1CAD3-AC1D-4F00-A3BD-BF518A109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1" y="-23812"/>
            <a:ext cx="12192000" cy="68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5A86CE35-B4F7-41D1-8354-E69D2C54611C}"/>
              </a:ext>
            </a:extLst>
          </p:cNvPr>
          <p:cNvSpPr txBox="1"/>
          <p:nvPr/>
        </p:nvSpPr>
        <p:spPr>
          <a:xfrm>
            <a:off x="3028950" y="1847850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17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EC71E2-5F41-4AE5-AD36-2EC58A53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45C94D0-7C8C-48E2-9D42-893DC31E7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5A4324-8361-4F1B-ACDD-2C3EA5E98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0F2AC4D-1C1F-4C18-AA42-2337BD03A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3738E4E1-5CDD-4F1F-90EA-2815B369E957}"/>
              </a:ext>
            </a:extLst>
          </p:cNvPr>
          <p:cNvSpPr txBox="1">
            <a:spLocks/>
          </p:cNvSpPr>
          <p:nvPr/>
        </p:nvSpPr>
        <p:spPr>
          <a:xfrm>
            <a:off x="559904" y="-92765"/>
            <a:ext cx="10515600" cy="128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err="1">
                <a:solidFill>
                  <a:srgbClr val="FF0000"/>
                </a:solidFill>
              </a:rPr>
              <a:t>Bài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hát</a:t>
            </a:r>
            <a:r>
              <a:rPr lang="vi-VN" dirty="0">
                <a:solidFill>
                  <a:srgbClr val="FF0000"/>
                </a:solidFill>
              </a:rPr>
              <a:t>: </a:t>
            </a:r>
            <a:r>
              <a:rPr lang="vi-VN" dirty="0" err="1">
                <a:solidFill>
                  <a:srgbClr val="FF0000"/>
                </a:solidFill>
              </a:rPr>
              <a:t>Chúng</a:t>
            </a:r>
            <a:r>
              <a:rPr lang="vi-VN" dirty="0">
                <a:solidFill>
                  <a:srgbClr val="FF0000"/>
                </a:solidFill>
              </a:rPr>
              <a:t> em chơi giao thông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Âm thanh 6">
            <a:hlinkClick r:id="" action="ppaction://media"/>
            <a:extLst>
              <a:ext uri="{FF2B5EF4-FFF2-40B4-BE49-F238E27FC236}">
                <a16:creationId xmlns:a16="http://schemas.microsoft.com/office/drawing/2014/main" id="{0C87449E-3ECF-457C-8096-7719148AA3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74"/>
    </mc:Choice>
    <mc:Fallback xmlns="">
      <p:transition spd="slow" advTm="48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38B1B3-B2E3-4A81-8D26-733E8487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6A7F5BF-C91A-4CD5-991C-166E5AC1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ình nền Powerpoint học tập - Tìm đáp án, giải bài tập, để học tốt">
            <a:extLst>
              <a:ext uri="{FF2B5EF4-FFF2-40B4-BE49-F238E27FC236}">
                <a16:creationId xmlns:a16="http://schemas.microsoft.com/office/drawing/2014/main" id="{D953E7BD-F3E8-4A9B-9F23-AF7C8ADBE2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" b="2167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8A873F46-326F-4790-9C94-E5FCEC16AFF7}"/>
              </a:ext>
            </a:extLst>
          </p:cNvPr>
          <p:cNvSpPr txBox="1">
            <a:spLocks/>
          </p:cNvSpPr>
          <p:nvPr/>
        </p:nvSpPr>
        <p:spPr>
          <a:xfrm>
            <a:off x="3609536" y="1954775"/>
            <a:ext cx="54500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>
                <a:solidFill>
                  <a:srgbClr val="FF0000"/>
                </a:solidFill>
              </a:rPr>
              <a:t>Đàm thoại- Trích dẫn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7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C65D0-7645-4F6F-ABB0-11D137BC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95845D-0A1F-4584-9050-DBF7C425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OT] Bộ hình ảnh Powerpoint đơn giản nhưng đẹp, chuyên nghiệp">
            <a:extLst>
              <a:ext uri="{FF2B5EF4-FFF2-40B4-BE49-F238E27FC236}">
                <a16:creationId xmlns:a16="http://schemas.microsoft.com/office/drawing/2014/main" id="{BE78F20B-4159-467D-B008-CF25EEBD60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03BD11A-3286-4ADA-90C6-C99E95592702}"/>
              </a:ext>
            </a:extLst>
          </p:cNvPr>
          <p:cNvSpPr txBox="1"/>
          <p:nvPr/>
        </p:nvSpPr>
        <p:spPr>
          <a:xfrm>
            <a:off x="1800666" y="2198967"/>
            <a:ext cx="5809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Cô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vừa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kể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cho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con nghe câu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chuyện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pic>
        <p:nvPicPr>
          <p:cNvPr id="13" name="Âm thanh 12">
            <a:hlinkClick r:id="" action="ppaction://media"/>
            <a:extLst>
              <a:ext uri="{FF2B5EF4-FFF2-40B4-BE49-F238E27FC236}">
                <a16:creationId xmlns:a16="http://schemas.microsoft.com/office/drawing/2014/main" id="{BDE343B7-9D73-4047-AADF-3490F9A81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8963"/>
      </p:ext>
    </p:extLst>
  </p:cSld>
  <p:clrMapOvr>
    <a:masterClrMapping/>
  </p:clrMapOvr>
  <p:transition spd="slow" advTm="509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374510-ADBE-44E4-A400-F33D1248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2D8740E-9093-4585-A8ED-42C908A2C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2D72281-E885-406F-A85A-D1D142843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5" b="7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FF53052-DE08-423F-AD83-3A8707CC6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" y="149308"/>
            <a:ext cx="6050190" cy="3617310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34A4041-CC1C-4C46-A545-7C28F01B8B56}"/>
              </a:ext>
            </a:extLst>
          </p:cNvPr>
          <p:cNvSpPr txBox="1"/>
          <p:nvPr/>
        </p:nvSpPr>
        <p:spPr>
          <a:xfrm>
            <a:off x="755141" y="709069"/>
            <a:ext cx="510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Trong câu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691DC82-7375-41AA-9285-680D73D4683E}"/>
              </a:ext>
            </a:extLst>
          </p:cNvPr>
          <p:cNvSpPr/>
          <p:nvPr/>
        </p:nvSpPr>
        <p:spPr>
          <a:xfrm>
            <a:off x="7295941" y="409427"/>
            <a:ext cx="4494571" cy="12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1E8EE535-D1FB-45E7-A0E3-5D9ABB41312E}"/>
              </a:ext>
            </a:extLst>
          </p:cNvPr>
          <p:cNvSpPr/>
          <p:nvPr/>
        </p:nvSpPr>
        <p:spPr>
          <a:xfrm>
            <a:off x="6863248" y="112819"/>
            <a:ext cx="1074842" cy="107484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4CD04002-60AC-4EC5-B8AF-6A600A5A352E}"/>
              </a:ext>
            </a:extLst>
          </p:cNvPr>
          <p:cNvSpPr txBox="1"/>
          <p:nvPr/>
        </p:nvSpPr>
        <p:spPr>
          <a:xfrm>
            <a:off x="8241365" y="636968"/>
            <a:ext cx="251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29">
            <a:extLst>
              <a:ext uri="{FF2B5EF4-FFF2-40B4-BE49-F238E27FC236}">
                <a16:creationId xmlns:a16="http://schemas.microsoft.com/office/drawing/2014/main" id="{26311E5A-E898-436F-8A29-FF1036E4553C}"/>
              </a:ext>
            </a:extLst>
          </p:cNvPr>
          <p:cNvSpPr/>
          <p:nvPr/>
        </p:nvSpPr>
        <p:spPr>
          <a:xfrm>
            <a:off x="7295941" y="3730000"/>
            <a:ext cx="4494571" cy="1290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30">
            <a:extLst>
              <a:ext uri="{FF2B5EF4-FFF2-40B4-BE49-F238E27FC236}">
                <a16:creationId xmlns:a16="http://schemas.microsoft.com/office/drawing/2014/main" id="{7A1095A8-7235-4FCE-96FE-42540FC0F65F}"/>
              </a:ext>
            </a:extLst>
          </p:cNvPr>
          <p:cNvSpPr/>
          <p:nvPr/>
        </p:nvSpPr>
        <p:spPr>
          <a:xfrm>
            <a:off x="6863248" y="3433392"/>
            <a:ext cx="1074842" cy="1074842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CC6AED33-B9D5-40DF-828E-185E5F0A0BBD}"/>
              </a:ext>
            </a:extLst>
          </p:cNvPr>
          <p:cNvSpPr txBox="1"/>
          <p:nvPr/>
        </p:nvSpPr>
        <p:spPr>
          <a:xfrm>
            <a:off x="8602171" y="4024521"/>
            <a:ext cx="251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32">
            <a:extLst>
              <a:ext uri="{FF2B5EF4-FFF2-40B4-BE49-F238E27FC236}">
                <a16:creationId xmlns:a16="http://schemas.microsoft.com/office/drawing/2014/main" id="{F99DEE80-F46E-4850-898B-57E7B7703643}"/>
              </a:ext>
            </a:extLst>
          </p:cNvPr>
          <p:cNvSpPr/>
          <p:nvPr/>
        </p:nvSpPr>
        <p:spPr>
          <a:xfrm>
            <a:off x="7344673" y="2138374"/>
            <a:ext cx="4494571" cy="129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33">
            <a:extLst>
              <a:ext uri="{FF2B5EF4-FFF2-40B4-BE49-F238E27FC236}">
                <a16:creationId xmlns:a16="http://schemas.microsoft.com/office/drawing/2014/main" id="{3CEAE14A-6692-405D-85B4-314310CC45D2}"/>
              </a:ext>
            </a:extLst>
          </p:cNvPr>
          <p:cNvSpPr/>
          <p:nvPr/>
        </p:nvSpPr>
        <p:spPr>
          <a:xfrm>
            <a:off x="6911980" y="1841766"/>
            <a:ext cx="1074842" cy="107484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6D18D5EF-DC78-4748-8585-7D88BFEB12B0}"/>
              </a:ext>
            </a:extLst>
          </p:cNvPr>
          <p:cNvSpPr txBox="1"/>
          <p:nvPr/>
        </p:nvSpPr>
        <p:spPr>
          <a:xfrm>
            <a:off x="8578245" y="2206675"/>
            <a:ext cx="3018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9">
            <a:extLst>
              <a:ext uri="{FF2B5EF4-FFF2-40B4-BE49-F238E27FC236}">
                <a16:creationId xmlns:a16="http://schemas.microsoft.com/office/drawing/2014/main" id="{EC6777F5-8519-41E4-ABCC-935300CC4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74" y="3634325"/>
            <a:ext cx="3238500" cy="2857500"/>
          </a:xfrm>
          <a:prstGeom prst="rect">
            <a:avLst/>
          </a:prstGeom>
        </p:spPr>
      </p:pic>
      <p:pic>
        <p:nvPicPr>
          <p:cNvPr id="23" name="Picture 41">
            <a:extLst>
              <a:ext uri="{FF2B5EF4-FFF2-40B4-BE49-F238E27FC236}">
                <a16:creationId xmlns:a16="http://schemas.microsoft.com/office/drawing/2014/main" id="{E43BD28E-C41E-4E36-8114-8FEDA6871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9" y="3779870"/>
            <a:ext cx="3295650" cy="2857500"/>
          </a:xfrm>
          <a:prstGeom prst="rect">
            <a:avLst/>
          </a:prstGeom>
        </p:spPr>
      </p:pic>
      <p:pic>
        <p:nvPicPr>
          <p:cNvPr id="24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286EAB3C-5F31-49E8-A70E-494365568E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99" y="3779870"/>
            <a:ext cx="3448050" cy="2857500"/>
          </a:xfrm>
          <a:prstGeom prst="rect">
            <a:avLst/>
          </a:prstGeom>
        </p:spPr>
      </p:pic>
      <p:pic>
        <p:nvPicPr>
          <p:cNvPr id="25" name="Picture 4" descr="Káº¿t quáº£ hÃ¬nh áº£nh cho right icon">
            <a:extLst>
              <a:ext uri="{FF2B5EF4-FFF2-40B4-BE49-F238E27FC236}">
                <a16:creationId xmlns:a16="http://schemas.microsoft.com/office/drawing/2014/main" id="{C798ABC7-9ADB-440E-B54F-67DE8B451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983" y="2816989"/>
            <a:ext cx="769442" cy="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E87C89-36B4-4BAA-841E-3EFB0331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1962DEF-5F6D-4024-815A-2EFE7E56E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13B75B9-1A29-41B0-BD49-5A748BB8DE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5" b="7685"/>
          <a:stretch/>
        </p:blipFill>
        <p:spPr>
          <a:xfrm>
            <a:off x="22886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92CCC9D-EFBD-4B23-A0C4-81F4F198D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" y="162560"/>
            <a:ext cx="6050190" cy="361731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D73E5EB-6564-4927-903E-CE2D209079A9}"/>
              </a:ext>
            </a:extLst>
          </p:cNvPr>
          <p:cNvSpPr txBox="1"/>
          <p:nvPr/>
        </p:nvSpPr>
        <p:spPr>
          <a:xfrm>
            <a:off x="755141" y="709069"/>
            <a:ext cx="510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0D8F982B-5541-4994-B8A9-1BB196B099CB}"/>
              </a:ext>
            </a:extLst>
          </p:cNvPr>
          <p:cNvSpPr/>
          <p:nvPr/>
        </p:nvSpPr>
        <p:spPr>
          <a:xfrm>
            <a:off x="7295941" y="409427"/>
            <a:ext cx="4494571" cy="12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5994A08D-C0B9-4351-8A4F-941DF07ED5A7}"/>
              </a:ext>
            </a:extLst>
          </p:cNvPr>
          <p:cNvSpPr/>
          <p:nvPr/>
        </p:nvSpPr>
        <p:spPr>
          <a:xfrm>
            <a:off x="6863248" y="112819"/>
            <a:ext cx="1074842" cy="107484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994CDF2-52B3-4DE7-9823-20D863C0A775}"/>
              </a:ext>
            </a:extLst>
          </p:cNvPr>
          <p:cNvSpPr txBox="1"/>
          <p:nvPr/>
        </p:nvSpPr>
        <p:spPr>
          <a:xfrm>
            <a:off x="8339578" y="669288"/>
            <a:ext cx="300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29">
            <a:extLst>
              <a:ext uri="{FF2B5EF4-FFF2-40B4-BE49-F238E27FC236}">
                <a16:creationId xmlns:a16="http://schemas.microsoft.com/office/drawing/2014/main" id="{856F4CBF-5E81-4A3E-933A-B9F498B55763}"/>
              </a:ext>
            </a:extLst>
          </p:cNvPr>
          <p:cNvSpPr/>
          <p:nvPr/>
        </p:nvSpPr>
        <p:spPr>
          <a:xfrm>
            <a:off x="7295941" y="3730000"/>
            <a:ext cx="4494571" cy="1290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30">
            <a:extLst>
              <a:ext uri="{FF2B5EF4-FFF2-40B4-BE49-F238E27FC236}">
                <a16:creationId xmlns:a16="http://schemas.microsoft.com/office/drawing/2014/main" id="{53DE234F-FE16-4897-B040-E42F04090563}"/>
              </a:ext>
            </a:extLst>
          </p:cNvPr>
          <p:cNvSpPr/>
          <p:nvPr/>
        </p:nvSpPr>
        <p:spPr>
          <a:xfrm>
            <a:off x="6863248" y="3433392"/>
            <a:ext cx="1074842" cy="1074842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BBDFC7C3-0155-452A-859C-CA797E132EEB}"/>
              </a:ext>
            </a:extLst>
          </p:cNvPr>
          <p:cNvSpPr txBox="1"/>
          <p:nvPr/>
        </p:nvSpPr>
        <p:spPr>
          <a:xfrm>
            <a:off x="8672224" y="3745318"/>
            <a:ext cx="2511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32">
            <a:extLst>
              <a:ext uri="{FF2B5EF4-FFF2-40B4-BE49-F238E27FC236}">
                <a16:creationId xmlns:a16="http://schemas.microsoft.com/office/drawing/2014/main" id="{D3256A79-7595-46EA-B241-A689418AF482}"/>
              </a:ext>
            </a:extLst>
          </p:cNvPr>
          <p:cNvSpPr/>
          <p:nvPr/>
        </p:nvSpPr>
        <p:spPr>
          <a:xfrm>
            <a:off x="7344673" y="2138374"/>
            <a:ext cx="4494571" cy="129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33">
            <a:extLst>
              <a:ext uri="{FF2B5EF4-FFF2-40B4-BE49-F238E27FC236}">
                <a16:creationId xmlns:a16="http://schemas.microsoft.com/office/drawing/2014/main" id="{B3257080-CFB6-4AD0-9F38-A5FAC9C74BFB}"/>
              </a:ext>
            </a:extLst>
          </p:cNvPr>
          <p:cNvSpPr/>
          <p:nvPr/>
        </p:nvSpPr>
        <p:spPr>
          <a:xfrm>
            <a:off x="6911980" y="1841766"/>
            <a:ext cx="1074842" cy="107484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9CBCDF37-81BF-489F-B809-2791EB132BFC}"/>
              </a:ext>
            </a:extLst>
          </p:cNvPr>
          <p:cNvSpPr txBox="1"/>
          <p:nvPr/>
        </p:nvSpPr>
        <p:spPr>
          <a:xfrm>
            <a:off x="8051525" y="2138373"/>
            <a:ext cx="3728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9">
            <a:extLst>
              <a:ext uri="{FF2B5EF4-FFF2-40B4-BE49-F238E27FC236}">
                <a16:creationId xmlns:a16="http://schemas.microsoft.com/office/drawing/2014/main" id="{E94E0205-E5C0-43FD-81F3-113354644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74" y="3634325"/>
            <a:ext cx="3238500" cy="2857500"/>
          </a:xfrm>
          <a:prstGeom prst="rect">
            <a:avLst/>
          </a:prstGeom>
        </p:spPr>
      </p:pic>
      <p:pic>
        <p:nvPicPr>
          <p:cNvPr id="20" name="Picture 41">
            <a:extLst>
              <a:ext uri="{FF2B5EF4-FFF2-40B4-BE49-F238E27FC236}">
                <a16:creationId xmlns:a16="http://schemas.microsoft.com/office/drawing/2014/main" id="{AC3343DD-B75C-4FD8-847C-B71896F04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9" y="3779870"/>
            <a:ext cx="3295650" cy="2857500"/>
          </a:xfrm>
          <a:prstGeom prst="rect">
            <a:avLst/>
          </a:prstGeom>
        </p:spPr>
      </p:pic>
      <p:pic>
        <p:nvPicPr>
          <p:cNvPr id="21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AA131762-9CB2-4529-AA90-49A0E7B3E5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99" y="3779870"/>
            <a:ext cx="3448050" cy="2857500"/>
          </a:xfrm>
          <a:prstGeom prst="rect">
            <a:avLst/>
          </a:prstGeom>
        </p:spPr>
      </p:pic>
      <p:pic>
        <p:nvPicPr>
          <p:cNvPr id="22" name="Picture 4" descr="Káº¿t quáº£ hÃ¬nh áº£nh cho right icon">
            <a:extLst>
              <a:ext uri="{FF2B5EF4-FFF2-40B4-BE49-F238E27FC236}">
                <a16:creationId xmlns:a16="http://schemas.microsoft.com/office/drawing/2014/main" id="{4B51ADC2-A9AF-44DD-9CE5-29990E22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078" y="2906584"/>
            <a:ext cx="720100" cy="7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58E7DA-E3D1-4A57-8C23-1D716BDD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AFAD330-ABA9-4A5D-8D69-09A6B730F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2DEEBDC-8207-40ED-9663-E6D72D77F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5" b="7685"/>
          <a:stretch/>
        </p:blipFill>
        <p:spPr>
          <a:xfrm>
            <a:off x="9519" y="19313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36F05E8-CCA6-4136-9CE8-CCE63C475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" y="162560"/>
            <a:ext cx="6050190" cy="361731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7258E0A9-F5C4-42BF-9413-E6A04F92FE19}"/>
              </a:ext>
            </a:extLst>
          </p:cNvPr>
          <p:cNvSpPr txBox="1"/>
          <p:nvPr/>
        </p:nvSpPr>
        <p:spPr>
          <a:xfrm>
            <a:off x="755141" y="709069"/>
            <a:ext cx="510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hôm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79B8817-CF8E-4E0B-BE90-8721AF53DCBE}"/>
              </a:ext>
            </a:extLst>
          </p:cNvPr>
          <p:cNvSpPr/>
          <p:nvPr/>
        </p:nvSpPr>
        <p:spPr>
          <a:xfrm>
            <a:off x="7295941" y="409427"/>
            <a:ext cx="4494571" cy="12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C0F2F2D3-9A16-4473-9B91-8BF39D3A4ABF}"/>
              </a:ext>
            </a:extLst>
          </p:cNvPr>
          <p:cNvSpPr/>
          <p:nvPr/>
        </p:nvSpPr>
        <p:spPr>
          <a:xfrm>
            <a:off x="6863248" y="112819"/>
            <a:ext cx="1074842" cy="107484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D4E24F47-6802-4E9D-B1CD-336AC287BEBB}"/>
              </a:ext>
            </a:extLst>
          </p:cNvPr>
          <p:cNvSpPr txBox="1"/>
          <p:nvPr/>
        </p:nvSpPr>
        <p:spPr>
          <a:xfrm>
            <a:off x="8138090" y="499739"/>
            <a:ext cx="3434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29">
            <a:extLst>
              <a:ext uri="{FF2B5EF4-FFF2-40B4-BE49-F238E27FC236}">
                <a16:creationId xmlns:a16="http://schemas.microsoft.com/office/drawing/2014/main" id="{C499452C-90CB-4332-B424-FF2C7F6572E8}"/>
              </a:ext>
            </a:extLst>
          </p:cNvPr>
          <p:cNvSpPr/>
          <p:nvPr/>
        </p:nvSpPr>
        <p:spPr>
          <a:xfrm>
            <a:off x="7295941" y="3730000"/>
            <a:ext cx="4494571" cy="1290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30">
            <a:extLst>
              <a:ext uri="{FF2B5EF4-FFF2-40B4-BE49-F238E27FC236}">
                <a16:creationId xmlns:a16="http://schemas.microsoft.com/office/drawing/2014/main" id="{9FDE2F10-3184-4A9A-ABFE-CF0257322206}"/>
              </a:ext>
            </a:extLst>
          </p:cNvPr>
          <p:cNvSpPr/>
          <p:nvPr/>
        </p:nvSpPr>
        <p:spPr>
          <a:xfrm>
            <a:off x="6863248" y="3433392"/>
            <a:ext cx="1074842" cy="1074842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B54FD7C2-4B24-4656-945C-1ACA3EEEFE70}"/>
              </a:ext>
            </a:extLst>
          </p:cNvPr>
          <p:cNvSpPr txBox="1"/>
          <p:nvPr/>
        </p:nvSpPr>
        <p:spPr>
          <a:xfrm>
            <a:off x="8319738" y="3692618"/>
            <a:ext cx="311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32">
            <a:extLst>
              <a:ext uri="{FF2B5EF4-FFF2-40B4-BE49-F238E27FC236}">
                <a16:creationId xmlns:a16="http://schemas.microsoft.com/office/drawing/2014/main" id="{D61391D8-61CB-4CB0-A183-6ED3339550C1}"/>
              </a:ext>
            </a:extLst>
          </p:cNvPr>
          <p:cNvSpPr/>
          <p:nvPr/>
        </p:nvSpPr>
        <p:spPr>
          <a:xfrm>
            <a:off x="7344673" y="2138374"/>
            <a:ext cx="4494571" cy="129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33">
            <a:extLst>
              <a:ext uri="{FF2B5EF4-FFF2-40B4-BE49-F238E27FC236}">
                <a16:creationId xmlns:a16="http://schemas.microsoft.com/office/drawing/2014/main" id="{4ED42C2A-2515-49D4-930D-34881CA514E9}"/>
              </a:ext>
            </a:extLst>
          </p:cNvPr>
          <p:cNvSpPr/>
          <p:nvPr/>
        </p:nvSpPr>
        <p:spPr>
          <a:xfrm>
            <a:off x="6911980" y="1841766"/>
            <a:ext cx="1074842" cy="107484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444E6C3E-6622-4045-9BB5-16A2C2A1A9E0}"/>
              </a:ext>
            </a:extLst>
          </p:cNvPr>
          <p:cNvSpPr txBox="1"/>
          <p:nvPr/>
        </p:nvSpPr>
        <p:spPr>
          <a:xfrm>
            <a:off x="8310297" y="2265114"/>
            <a:ext cx="310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9">
            <a:extLst>
              <a:ext uri="{FF2B5EF4-FFF2-40B4-BE49-F238E27FC236}">
                <a16:creationId xmlns:a16="http://schemas.microsoft.com/office/drawing/2014/main" id="{BF731F89-99BF-42EF-A3EB-4CE1FDE44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74" y="3634325"/>
            <a:ext cx="3238500" cy="2857500"/>
          </a:xfrm>
          <a:prstGeom prst="rect">
            <a:avLst/>
          </a:prstGeom>
        </p:spPr>
      </p:pic>
      <p:pic>
        <p:nvPicPr>
          <p:cNvPr id="20" name="Picture 41">
            <a:extLst>
              <a:ext uri="{FF2B5EF4-FFF2-40B4-BE49-F238E27FC236}">
                <a16:creationId xmlns:a16="http://schemas.microsoft.com/office/drawing/2014/main" id="{6B2E98B7-FAAD-483B-B9E7-53A42CDB5E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9" y="3779870"/>
            <a:ext cx="3295650" cy="2857500"/>
          </a:xfrm>
          <a:prstGeom prst="rect">
            <a:avLst/>
          </a:prstGeom>
        </p:spPr>
      </p:pic>
      <p:pic>
        <p:nvPicPr>
          <p:cNvPr id="21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1516AA4A-2A05-4D3E-B92E-95A7453618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99" y="3779870"/>
            <a:ext cx="3448050" cy="2857500"/>
          </a:xfrm>
          <a:prstGeom prst="rect">
            <a:avLst/>
          </a:prstGeom>
        </p:spPr>
      </p:pic>
      <p:pic>
        <p:nvPicPr>
          <p:cNvPr id="22" name="Picture 4" descr="Káº¿t quáº£ hÃ¬nh áº£nh cho right icon">
            <a:extLst>
              <a:ext uri="{FF2B5EF4-FFF2-40B4-BE49-F238E27FC236}">
                <a16:creationId xmlns:a16="http://schemas.microsoft.com/office/drawing/2014/main" id="{157A9C9D-DAD1-4A49-BB73-E166F3F37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279" y="4392968"/>
            <a:ext cx="750531" cy="7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07F841-F795-44BA-9689-2E8F839E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: </a:t>
            </a:r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AC5E03-FBCB-4701-8EC5-35231F305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2FCB63D-B56C-4530-92CF-AFCB78A0F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5" b="7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2656B09-D348-4F3B-AAC1-8FB540A9C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" y="162560"/>
            <a:ext cx="6050190" cy="361731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748C7D2E-7943-4EA1-82BB-75BEA0928E4D}"/>
              </a:ext>
            </a:extLst>
          </p:cNvPr>
          <p:cNvSpPr txBox="1"/>
          <p:nvPr/>
        </p:nvSpPr>
        <p:spPr>
          <a:xfrm>
            <a:off x="755141" y="709069"/>
            <a:ext cx="510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4:Kết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190DCF20-88EB-43AD-80E4-E5D9519A9A2F}"/>
              </a:ext>
            </a:extLst>
          </p:cNvPr>
          <p:cNvSpPr/>
          <p:nvPr/>
        </p:nvSpPr>
        <p:spPr>
          <a:xfrm>
            <a:off x="7295941" y="409427"/>
            <a:ext cx="4494571" cy="12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DAB482C-F4B1-4051-8C4C-CB0072131E94}"/>
              </a:ext>
            </a:extLst>
          </p:cNvPr>
          <p:cNvSpPr/>
          <p:nvPr/>
        </p:nvSpPr>
        <p:spPr>
          <a:xfrm>
            <a:off x="6863248" y="112819"/>
            <a:ext cx="1074842" cy="107484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D06A1F4-F37C-4097-9756-26C2AE829904}"/>
              </a:ext>
            </a:extLst>
          </p:cNvPr>
          <p:cNvSpPr txBox="1"/>
          <p:nvPr/>
        </p:nvSpPr>
        <p:spPr>
          <a:xfrm>
            <a:off x="7966045" y="715895"/>
            <a:ext cx="360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29">
            <a:extLst>
              <a:ext uri="{FF2B5EF4-FFF2-40B4-BE49-F238E27FC236}">
                <a16:creationId xmlns:a16="http://schemas.microsoft.com/office/drawing/2014/main" id="{E4FC5E82-8DFD-414B-BC90-F87CEF050403}"/>
              </a:ext>
            </a:extLst>
          </p:cNvPr>
          <p:cNvSpPr/>
          <p:nvPr/>
        </p:nvSpPr>
        <p:spPr>
          <a:xfrm>
            <a:off x="7295941" y="3730000"/>
            <a:ext cx="4494571" cy="1290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30">
            <a:extLst>
              <a:ext uri="{FF2B5EF4-FFF2-40B4-BE49-F238E27FC236}">
                <a16:creationId xmlns:a16="http://schemas.microsoft.com/office/drawing/2014/main" id="{EB5BB1D7-A17A-48A2-A4F8-41FAFA1F8376}"/>
              </a:ext>
            </a:extLst>
          </p:cNvPr>
          <p:cNvSpPr/>
          <p:nvPr/>
        </p:nvSpPr>
        <p:spPr>
          <a:xfrm>
            <a:off x="6863248" y="3433392"/>
            <a:ext cx="1074842" cy="1074842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A9011BDB-ADF0-4BAE-9214-8B762F569BD2}"/>
              </a:ext>
            </a:extLst>
          </p:cNvPr>
          <p:cNvSpPr txBox="1"/>
          <p:nvPr/>
        </p:nvSpPr>
        <p:spPr>
          <a:xfrm>
            <a:off x="8002793" y="3741749"/>
            <a:ext cx="366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32">
            <a:extLst>
              <a:ext uri="{FF2B5EF4-FFF2-40B4-BE49-F238E27FC236}">
                <a16:creationId xmlns:a16="http://schemas.microsoft.com/office/drawing/2014/main" id="{4595BE31-EE29-49A5-9AE1-DD9ACD675C38}"/>
              </a:ext>
            </a:extLst>
          </p:cNvPr>
          <p:cNvSpPr/>
          <p:nvPr/>
        </p:nvSpPr>
        <p:spPr>
          <a:xfrm>
            <a:off x="7344673" y="2138374"/>
            <a:ext cx="4494571" cy="129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33">
            <a:extLst>
              <a:ext uri="{FF2B5EF4-FFF2-40B4-BE49-F238E27FC236}">
                <a16:creationId xmlns:a16="http://schemas.microsoft.com/office/drawing/2014/main" id="{05E3C63F-5562-49A4-BE46-A028D5B57926}"/>
              </a:ext>
            </a:extLst>
          </p:cNvPr>
          <p:cNvSpPr/>
          <p:nvPr/>
        </p:nvSpPr>
        <p:spPr>
          <a:xfrm>
            <a:off x="6911980" y="1841766"/>
            <a:ext cx="1074842" cy="107484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E707DA0C-ED66-4B4B-ADA2-15232BB56DB5}"/>
              </a:ext>
            </a:extLst>
          </p:cNvPr>
          <p:cNvSpPr txBox="1"/>
          <p:nvPr/>
        </p:nvSpPr>
        <p:spPr>
          <a:xfrm>
            <a:off x="8051525" y="2138373"/>
            <a:ext cx="369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9">
            <a:extLst>
              <a:ext uri="{FF2B5EF4-FFF2-40B4-BE49-F238E27FC236}">
                <a16:creationId xmlns:a16="http://schemas.microsoft.com/office/drawing/2014/main" id="{944C6053-84BF-4197-8936-514579FAA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74" y="3634325"/>
            <a:ext cx="3238500" cy="2857500"/>
          </a:xfrm>
          <a:prstGeom prst="rect">
            <a:avLst/>
          </a:prstGeom>
        </p:spPr>
      </p:pic>
      <p:pic>
        <p:nvPicPr>
          <p:cNvPr id="20" name="Picture 41">
            <a:extLst>
              <a:ext uri="{FF2B5EF4-FFF2-40B4-BE49-F238E27FC236}">
                <a16:creationId xmlns:a16="http://schemas.microsoft.com/office/drawing/2014/main" id="{E4D02CFA-C7B4-40B4-94E2-D289DD7184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9" y="3779870"/>
            <a:ext cx="3295650" cy="2857500"/>
          </a:xfrm>
          <a:prstGeom prst="rect">
            <a:avLst/>
          </a:prstGeom>
        </p:spPr>
      </p:pic>
      <p:pic>
        <p:nvPicPr>
          <p:cNvPr id="21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2E27298B-B99B-42F7-9048-491DA21D18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99" y="3779870"/>
            <a:ext cx="3448050" cy="2857500"/>
          </a:xfrm>
          <a:prstGeom prst="rect">
            <a:avLst/>
          </a:prstGeom>
        </p:spPr>
      </p:pic>
      <p:pic>
        <p:nvPicPr>
          <p:cNvPr id="22" name="Picture 4" descr="Káº¿t quáº£ hÃ¬nh áº£nh cho right icon">
            <a:extLst>
              <a:ext uri="{FF2B5EF4-FFF2-40B4-BE49-F238E27FC236}">
                <a16:creationId xmlns:a16="http://schemas.microsoft.com/office/drawing/2014/main" id="{7636BD98-A1CC-4961-B307-EFDF9B58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162" y="2769039"/>
            <a:ext cx="865286" cy="8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6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40F1A5-E409-4F59-B707-40434298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1E28C26-5092-4BB5-8397-C84FE210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DED5B171-247B-45AA-B463-02E56B0AA06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/>
              <a:t>: </a:t>
            </a:r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74F977A-7434-42D6-982C-F7AB46C76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5" b="7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7C6AE96-E473-4052-BF6A-20D5FCA8D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" y="162560"/>
            <a:ext cx="6050190" cy="361731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7F8792C-211D-4587-80B2-B27EAFDD0921}"/>
              </a:ext>
            </a:extLst>
          </p:cNvPr>
          <p:cNvSpPr txBox="1"/>
          <p:nvPr/>
        </p:nvSpPr>
        <p:spPr>
          <a:xfrm>
            <a:off x="660985" y="650240"/>
            <a:ext cx="5573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5:Sau khi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nhau, ông tiên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712CCE77-E0D3-4A22-A442-6C6A1C22A0EC}"/>
              </a:ext>
            </a:extLst>
          </p:cNvPr>
          <p:cNvSpPr/>
          <p:nvPr/>
        </p:nvSpPr>
        <p:spPr>
          <a:xfrm>
            <a:off x="7295941" y="409427"/>
            <a:ext cx="4494571" cy="12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CF22F15B-1BFB-407C-B877-BC07029D43B4}"/>
              </a:ext>
            </a:extLst>
          </p:cNvPr>
          <p:cNvSpPr/>
          <p:nvPr/>
        </p:nvSpPr>
        <p:spPr>
          <a:xfrm>
            <a:off x="6863248" y="112819"/>
            <a:ext cx="1074842" cy="107484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EDDC5E20-6BC7-4534-A16C-153569B77534}"/>
              </a:ext>
            </a:extLst>
          </p:cNvPr>
          <p:cNvSpPr txBox="1"/>
          <p:nvPr/>
        </p:nvSpPr>
        <p:spPr>
          <a:xfrm>
            <a:off x="7966045" y="715895"/>
            <a:ext cx="360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9">
            <a:extLst>
              <a:ext uri="{FF2B5EF4-FFF2-40B4-BE49-F238E27FC236}">
                <a16:creationId xmlns:a16="http://schemas.microsoft.com/office/drawing/2014/main" id="{7871573C-4706-4071-9855-5C72C6F9F62C}"/>
              </a:ext>
            </a:extLst>
          </p:cNvPr>
          <p:cNvSpPr/>
          <p:nvPr/>
        </p:nvSpPr>
        <p:spPr>
          <a:xfrm>
            <a:off x="7295941" y="3730000"/>
            <a:ext cx="4494571" cy="1290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0">
            <a:extLst>
              <a:ext uri="{FF2B5EF4-FFF2-40B4-BE49-F238E27FC236}">
                <a16:creationId xmlns:a16="http://schemas.microsoft.com/office/drawing/2014/main" id="{84BAFBC8-F711-400C-9BBC-B1DD79486954}"/>
              </a:ext>
            </a:extLst>
          </p:cNvPr>
          <p:cNvSpPr/>
          <p:nvPr/>
        </p:nvSpPr>
        <p:spPr>
          <a:xfrm>
            <a:off x="6863248" y="3433392"/>
            <a:ext cx="1074842" cy="1074842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168C478-1E69-417F-BA6A-39BD46EA9249}"/>
              </a:ext>
            </a:extLst>
          </p:cNvPr>
          <p:cNvSpPr txBox="1"/>
          <p:nvPr/>
        </p:nvSpPr>
        <p:spPr>
          <a:xfrm>
            <a:off x="8002793" y="3741749"/>
            <a:ext cx="366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32">
            <a:extLst>
              <a:ext uri="{FF2B5EF4-FFF2-40B4-BE49-F238E27FC236}">
                <a16:creationId xmlns:a16="http://schemas.microsoft.com/office/drawing/2014/main" id="{F9012A60-20C0-4205-BD3A-FA49924F3522}"/>
              </a:ext>
            </a:extLst>
          </p:cNvPr>
          <p:cNvSpPr/>
          <p:nvPr/>
        </p:nvSpPr>
        <p:spPr>
          <a:xfrm>
            <a:off x="7344673" y="2138374"/>
            <a:ext cx="4494571" cy="129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FB169AD3-2A96-4393-8F1D-716C165D25E1}"/>
              </a:ext>
            </a:extLst>
          </p:cNvPr>
          <p:cNvSpPr/>
          <p:nvPr/>
        </p:nvSpPr>
        <p:spPr>
          <a:xfrm>
            <a:off x="6911980" y="1841766"/>
            <a:ext cx="1074842" cy="107484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0B07206F-12A7-4D4F-9682-56B72414EA42}"/>
              </a:ext>
            </a:extLst>
          </p:cNvPr>
          <p:cNvSpPr txBox="1"/>
          <p:nvPr/>
        </p:nvSpPr>
        <p:spPr>
          <a:xfrm>
            <a:off x="8051525" y="2138373"/>
            <a:ext cx="369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9">
            <a:extLst>
              <a:ext uri="{FF2B5EF4-FFF2-40B4-BE49-F238E27FC236}">
                <a16:creationId xmlns:a16="http://schemas.microsoft.com/office/drawing/2014/main" id="{E7F55508-974E-4177-91D1-EF65466555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74" y="3634325"/>
            <a:ext cx="3238500" cy="2857500"/>
          </a:xfrm>
          <a:prstGeom prst="rect">
            <a:avLst/>
          </a:prstGeom>
        </p:spPr>
      </p:pic>
      <p:pic>
        <p:nvPicPr>
          <p:cNvPr id="18" name="Picture 41">
            <a:extLst>
              <a:ext uri="{FF2B5EF4-FFF2-40B4-BE49-F238E27FC236}">
                <a16:creationId xmlns:a16="http://schemas.microsoft.com/office/drawing/2014/main" id="{216BE219-507E-4330-842C-32692433CF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9" y="3779870"/>
            <a:ext cx="3295650" cy="2857500"/>
          </a:xfrm>
          <a:prstGeom prst="rect">
            <a:avLst/>
          </a:prstGeom>
        </p:spPr>
      </p:pic>
      <p:pic>
        <p:nvPicPr>
          <p:cNvPr id="19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A746CD78-FDB9-48B4-9C35-153EE8DB7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99" y="3779870"/>
            <a:ext cx="3448050" cy="2857500"/>
          </a:xfrm>
          <a:prstGeom prst="rect">
            <a:avLst/>
          </a:prstGeom>
        </p:spPr>
      </p:pic>
      <p:pic>
        <p:nvPicPr>
          <p:cNvPr id="20" name="Picture 4" descr="Káº¿t quáº£ hÃ¬nh áº£nh cho right icon">
            <a:extLst>
              <a:ext uri="{FF2B5EF4-FFF2-40B4-BE49-F238E27FC236}">
                <a16:creationId xmlns:a16="http://schemas.microsoft.com/office/drawing/2014/main" id="{F3B577EA-F9E7-40BC-9BEE-F6F9DBE4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022" y="1059678"/>
            <a:ext cx="865286" cy="8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288</Words>
  <Application>Microsoft Office PowerPoint</Application>
  <PresentationFormat>Widescreen</PresentationFormat>
  <Paragraphs>58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sang</dc:creator>
  <cp:lastModifiedBy>Admin</cp:lastModifiedBy>
  <cp:revision>30</cp:revision>
  <dcterms:created xsi:type="dcterms:W3CDTF">2021-12-23T11:36:42Z</dcterms:created>
  <dcterms:modified xsi:type="dcterms:W3CDTF">2022-05-29T06:50:19Z</dcterms:modified>
</cp:coreProperties>
</file>