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media/image57.jpg" ContentType="image/png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51"/>
  </p:notesMasterIdLst>
  <p:sldIdLst>
    <p:sldId id="257" r:id="rId5"/>
    <p:sldId id="304" r:id="rId6"/>
    <p:sldId id="258" r:id="rId7"/>
    <p:sldId id="259" r:id="rId8"/>
    <p:sldId id="297" r:id="rId9"/>
    <p:sldId id="298" r:id="rId10"/>
    <p:sldId id="260" r:id="rId11"/>
    <p:sldId id="292" r:id="rId12"/>
    <p:sldId id="261" r:id="rId13"/>
    <p:sldId id="309" r:id="rId14"/>
    <p:sldId id="299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0" r:id="rId23"/>
    <p:sldId id="300" r:id="rId24"/>
    <p:sldId id="269" r:id="rId25"/>
    <p:sldId id="271" r:id="rId26"/>
    <p:sldId id="273" r:id="rId27"/>
    <p:sldId id="272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94" r:id="rId42"/>
    <p:sldId id="310" r:id="rId43"/>
    <p:sldId id="305" r:id="rId44"/>
    <p:sldId id="287" r:id="rId45"/>
    <p:sldId id="289" r:id="rId46"/>
    <p:sldId id="302" r:id="rId47"/>
    <p:sldId id="306" r:id="rId48"/>
    <p:sldId id="307" r:id="rId49"/>
    <p:sldId id="308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406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F6B69-DA59-41FF-A31E-159770C3F0F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591A1-984E-462C-8C6B-0D0880D60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5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63AC1-A4E8-49EE-B045-5C1EAF7A097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71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39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10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89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65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0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32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29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4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1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38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55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50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26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68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85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87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64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4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32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26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1ADC-9AEC-41BB-B893-FF3F54C797D2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7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8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15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76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77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75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5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160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59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81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4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65A46-B42A-457C-AFD4-B6A8785179E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718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648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82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30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11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31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11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7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00238-0415-4C0E-99C7-8A37DBF8D389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81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591A1-984E-462C-8C6B-0D0880D60B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7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107ED-8786-4698-BE4F-BB31E4665179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9992-1BFA-4344-B3C9-E102C6618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B904-F84E-4F0B-B618-A44BCAF654CF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97D0F-28DE-4F67-83A7-AA22E9976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6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94E86-1755-4654-A6A4-85EBE4C07947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9E25-2A14-41CC-93C9-68024CE3A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459E8-88D9-43BA-A449-7E0D6EB7839E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CA61-0043-41D5-81F9-A35C1F61B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92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3419-F453-4861-88AE-58DE2C5D981D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E6256-B5E4-4B3B-B2F9-B97EAD515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08E9-0F15-4F0D-9A30-831B5FCBA88A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FD090-816A-4D32-BE83-DB33521FF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6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6392-8C84-41F9-BEF1-34D7E0B585E5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F5344-BEF4-4F30-8ED2-8B4DF4A82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9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3385-32BE-4BC8-81B3-4E133BE1315B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14D05-EF0B-486E-A708-9328BAF72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11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0B924-0047-4C32-A476-C8CCACDB1B1B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E1AC-EB25-4F3F-B778-9C4AE61B5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44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4C5EA-923A-4AD0-89D8-60DE7D016694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765ED-10B7-4B28-92A2-3D6311258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A62C8-FA30-414F-8819-C23EAF3CCAF9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8F8A5-CC99-462A-B48F-84504B4DC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1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0614-F6C3-407B-9AFA-C2420DD5AA73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3E8F4-D51A-406D-8C13-88808C3D1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81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802B9-0D4E-40BF-9F67-4CE2BD0C3D1C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6FA8-17AB-4467-B833-37F481B04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19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2EA1-3899-4F8C-8483-7756C6B69DDD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1A86F-9BB8-4D6F-A8EE-BC3EBB7DC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44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B216F-8320-4A0A-BF1B-18B3C3B3D289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AF2A-3F5F-440F-9AC5-7E4603CE4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6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F3BF93-DB6A-42B3-ADE0-4C9EA1D0B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172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09EC4B-500B-463F-B36C-88C899B3F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968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80C659-D1C3-4060-9A4D-923392A5D9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3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660207-DC21-4DCB-86D5-5EDC586B02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76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7740C6-10EA-46C8-B435-F316A7FCA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547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49330B-08D0-455E-A25A-94C27F87E3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242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205C2E-95BE-488B-937B-1C1BC9FFCE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93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69430-37AF-4EFE-BED3-91FC5BD6F89C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46FE7-5C03-49C7-9272-56919E657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53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58FF83-4768-4E28-A545-1FAE4E68EC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015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E24392-4B08-450B-B390-41E159B82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465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812642-7807-498D-AE71-96815E115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947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A03B3F-A8A4-4145-8529-2565F76A2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631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51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94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15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4EC48-9A70-4641-B242-8A0D03A96807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44E5-0A71-46B6-9F9E-5F64C523A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39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93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37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93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2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31A5-8B61-4B4C-93D3-8DE64CAA5982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49EE5-A411-491B-9302-8A98B6F75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10D7-5B8E-4AE7-9B2D-5D64664C5844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0AE53-46BA-4A8D-AB83-6C6D140C3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0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B0B6-42FD-4194-B9CB-D77A04329169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BD43-FD98-4AB1-97C2-F89C934E4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3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57F48-CF13-4A3E-BF7C-5E131835E998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A7F6E-3BED-4C6C-9021-44F95F53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5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0D32-0F8A-4D87-A593-3260CBE65036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4B183-C083-490A-82C8-B920D6C01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3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8AD001-AC54-4C3D-80FA-BA9CFBAF8A2D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8DB0CA-76EB-43ED-BD85-70108FC4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9510D5-B06A-4BCB-884E-0FF08607172B}" type="datetimeFigureOut">
              <a:rPr lang="en-US"/>
              <a:pPr>
                <a:defRPr/>
              </a:pPr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0C312-AF14-4B53-AEEF-CD7E93C52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4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86A5D-E334-4CAC-B8FA-EAF2219D7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63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8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hyperlink" Target="mailto:thuydao1402@gmail.com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24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6" Type="http://schemas.openxmlformats.org/officeDocument/2006/relationships/image" Target="../media/image47.jpg"/><Relationship Id="rId5" Type="http://schemas.openxmlformats.org/officeDocument/2006/relationships/image" Target="../media/image28.jpe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0.xml"/><Relationship Id="rId6" Type="http://schemas.openxmlformats.org/officeDocument/2006/relationships/image" Target="../media/image55.jpg"/><Relationship Id="rId5" Type="http://schemas.openxmlformats.org/officeDocument/2006/relationships/image" Target="../media/image52.jpe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1.xml"/><Relationship Id="rId6" Type="http://schemas.openxmlformats.org/officeDocument/2006/relationships/image" Target="../media/image56.png"/><Relationship Id="rId5" Type="http://schemas.openxmlformats.org/officeDocument/2006/relationships/image" Target="../media/image57.jp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2.xml"/><Relationship Id="rId6" Type="http://schemas.openxmlformats.org/officeDocument/2006/relationships/image" Target="../media/image59.png"/><Relationship Id="rId5" Type="http://schemas.openxmlformats.org/officeDocument/2006/relationships/image" Target="../media/image52.jpeg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3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5.xml"/><Relationship Id="rId6" Type="http://schemas.openxmlformats.org/officeDocument/2006/relationships/image" Target="../media/image64.jp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6.xml"/><Relationship Id="rId6" Type="http://schemas.openxmlformats.org/officeDocument/2006/relationships/image" Target="../media/image66.jpg"/><Relationship Id="rId5" Type="http://schemas.openxmlformats.org/officeDocument/2006/relationships/image" Target="../media/image62.jpeg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9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7.xml"/><Relationship Id="rId6" Type="http://schemas.openxmlformats.org/officeDocument/2006/relationships/image" Target="../media/image68.jpg"/><Relationship Id="rId5" Type="http://schemas.openxmlformats.org/officeDocument/2006/relationships/image" Target="../media/image62.jpeg"/><Relationship Id="rId4" Type="http://schemas.openxmlformats.org/officeDocument/2006/relationships/image" Target="../media/image65.jpg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9.xml"/><Relationship Id="rId5" Type="http://schemas.openxmlformats.org/officeDocument/2006/relationships/image" Target="../media/image8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image" Target="../media/image80.png"/><Relationship Id="rId18" Type="http://schemas.openxmlformats.org/officeDocument/2006/relationships/image" Target="../media/image84.gif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76.png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82.png"/><Relationship Id="rId1" Type="http://schemas.openxmlformats.org/officeDocument/2006/relationships/tags" Target="../tags/tag41.xml"/><Relationship Id="rId6" Type="http://schemas.openxmlformats.org/officeDocument/2006/relationships/slide" Target="slide41.xml"/><Relationship Id="rId11" Type="http://schemas.openxmlformats.org/officeDocument/2006/relationships/image" Target="../media/image78.png"/><Relationship Id="rId5" Type="http://schemas.openxmlformats.org/officeDocument/2006/relationships/image" Target="../media/image75.jpeg"/><Relationship Id="rId15" Type="http://schemas.openxmlformats.org/officeDocument/2006/relationships/slide" Target="slide44.xml"/><Relationship Id="rId10" Type="http://schemas.openxmlformats.org/officeDocument/2006/relationships/slide" Target="slide42.xml"/><Relationship Id="rId19" Type="http://schemas.openxmlformats.org/officeDocument/2006/relationships/slide" Target="slide45.xml"/><Relationship Id="rId4" Type="http://schemas.openxmlformats.org/officeDocument/2006/relationships/image" Target="../media/image74.jpg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38.png"/><Relationship Id="rId18" Type="http://schemas.openxmlformats.org/officeDocument/2006/relationships/slide" Target="slide40.xml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51.jpg"/><Relationship Id="rId12" Type="http://schemas.openxmlformats.org/officeDocument/2006/relationships/image" Target="../media/image42.jpg"/><Relationship Id="rId17" Type="http://schemas.openxmlformats.org/officeDocument/2006/relationships/image" Target="../media/image89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0.jpg"/><Relationship Id="rId1" Type="http://schemas.openxmlformats.org/officeDocument/2006/relationships/tags" Target="../tags/tag42.x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image" Target="../media/image88.jpg"/><Relationship Id="rId10" Type="http://schemas.openxmlformats.org/officeDocument/2006/relationships/image" Target="../media/image47.jpg"/><Relationship Id="rId19" Type="http://schemas.openxmlformats.org/officeDocument/2006/relationships/image" Target="../media/image90.png"/><Relationship Id="rId4" Type="http://schemas.openxmlformats.org/officeDocument/2006/relationships/audio" Target="../media/audio1.wav"/><Relationship Id="rId9" Type="http://schemas.openxmlformats.org/officeDocument/2006/relationships/image" Target="../media/image86.jpeg"/><Relationship Id="rId14" Type="http://schemas.openxmlformats.org/officeDocument/2006/relationships/image" Target="../media/image8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3.jpg"/><Relationship Id="rId18" Type="http://schemas.openxmlformats.org/officeDocument/2006/relationships/slide" Target="slide40.xml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4.jpg"/><Relationship Id="rId12" Type="http://schemas.openxmlformats.org/officeDocument/2006/relationships/image" Target="../media/image57.jpg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5.png"/><Relationship Id="rId1" Type="http://schemas.openxmlformats.org/officeDocument/2006/relationships/tags" Target="../tags/tag43.xml"/><Relationship Id="rId6" Type="http://schemas.openxmlformats.org/officeDocument/2006/relationships/audio" Target="../media/audio3.wav"/><Relationship Id="rId11" Type="http://schemas.openxmlformats.org/officeDocument/2006/relationships/image" Target="../media/image51.jpg"/><Relationship Id="rId5" Type="http://schemas.openxmlformats.org/officeDocument/2006/relationships/audio" Target="../media/audio2.wav"/><Relationship Id="rId15" Type="http://schemas.openxmlformats.org/officeDocument/2006/relationships/image" Target="../media/image94.png"/><Relationship Id="rId10" Type="http://schemas.openxmlformats.org/officeDocument/2006/relationships/image" Target="../media/image53.png"/><Relationship Id="rId19" Type="http://schemas.openxmlformats.org/officeDocument/2006/relationships/image" Target="../media/image90.png"/><Relationship Id="rId4" Type="http://schemas.openxmlformats.org/officeDocument/2006/relationships/audio" Target="../media/audio1.wav"/><Relationship Id="rId9" Type="http://schemas.openxmlformats.org/officeDocument/2006/relationships/image" Target="../media/image92.png"/><Relationship Id="rId1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99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4.xml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10" Type="http://schemas.openxmlformats.org/officeDocument/2006/relationships/slide" Target="slide40.xml"/><Relationship Id="rId4" Type="http://schemas.openxmlformats.org/officeDocument/2006/relationships/image" Target="../media/image96.jpg"/><Relationship Id="rId9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7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8483" y="248839"/>
            <a:ext cx="7368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VÀ ĐÀO TẠO QUẬN LONG BIÊN</a:t>
            </a:r>
          </a:p>
          <a:p>
            <a:pPr algn="ctr">
              <a:defRPr/>
            </a:pP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66337" y="2051496"/>
            <a:ext cx="8135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TÌM HIỂU NGHỀ CÔNG NHÂN XÂY DỰNG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43130" y="3904297"/>
            <a:ext cx="7162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800" kern="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thuydao1402@gmail.com</a:t>
            </a:r>
            <a:endParaRPr lang="en-US" altLang="en-US" sz="2800" kern="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800" kern="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SĐT: 0356954554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05400" y="6172201"/>
            <a:ext cx="2971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12/2021</a:t>
            </a:r>
          </a:p>
          <a:p>
            <a:pPr>
              <a:spcBef>
                <a:spcPct val="0"/>
              </a:spcBef>
              <a:buNone/>
            </a:pPr>
            <a:endParaRPr lang="en-US" altLang="en-US" sz="1800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1074" y="1273278"/>
            <a:ext cx="8865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E-learning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0849" y="2724179"/>
            <a:ext cx="6665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897226"/>
      </p:ext>
    </p:extLst>
  </p:cSld>
  <p:clrMapOvr>
    <a:masterClrMapping/>
  </p:clrMapOvr>
  <p:transition spd="slow" advClick="0" advTm="28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35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767"/>
    </mc:Choice>
    <mc:Fallback>
      <p:transition spd="slow" advClick="0" advTm="10376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8" y="3116420"/>
            <a:ext cx="1493523" cy="149352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69" y="1514037"/>
            <a:ext cx="5247860" cy="5247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391" y="445947"/>
            <a:ext cx="7888698" cy="621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41391" y="483018"/>
            <a:ext cx="788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63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7"/>
    </mc:Choice>
    <mc:Fallback>
      <p:transition spd="slow" advTm="2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410" y="1323561"/>
            <a:ext cx="7500730" cy="421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575313" y="5659519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067339" y="369393"/>
            <a:ext cx="8348870" cy="599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05877" y="366058"/>
            <a:ext cx="78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61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3"/>
    </mc:Choice>
    <mc:Fallback>
      <p:transition spd="slow" advTm="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221288"/>
            <a:ext cx="6400800" cy="442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343400" y="5869486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730" y="381979"/>
            <a:ext cx="7858539" cy="621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6730" y="338325"/>
            <a:ext cx="8845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32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53"/>
    </mc:Choice>
    <mc:Fallback>
      <p:transition spd="slow" advClick="0" advTm="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 descr="69+ Hình nền Powerpoint đẹp, đơn giản, ấn tượng theo chủ đề |  Tapkich.net.vn - Tapkich.ne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356" y="1284106"/>
            <a:ext cx="8401878" cy="4217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848100" y="579512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356" y="348700"/>
            <a:ext cx="7864522" cy="621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3356" y="336906"/>
            <a:ext cx="788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40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"/>
    </mc:Choice>
    <mc:Fallback>
      <p:transition spd="slow" advTm="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05200" y="685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896" y="1055132"/>
            <a:ext cx="8892208" cy="4509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299791" y="5703839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739" y="224292"/>
            <a:ext cx="7864522" cy="621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3739" y="213341"/>
            <a:ext cx="788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75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2"/>
    </mc:Choice>
    <mc:Fallback>
      <p:transition spd="slow" advTm="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02" name="Picture 2" descr="69+ Hình nền Powerpoint đẹp, đơn giản, ấn tượng theo chủ đề |  Tapkich.net.vn - Tapkich.ne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914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809" y="1163464"/>
            <a:ext cx="8428381" cy="4815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042327" y="6069757"/>
            <a:ext cx="352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738" y="185055"/>
            <a:ext cx="7864522" cy="621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63738" y="166253"/>
            <a:ext cx="788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64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"/>
    </mc:Choice>
    <mc:Fallback>
      <p:transition spd="slow" advTm="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26" name="Picture 2" descr="Cẩn trọng với sơn giả, sơn nhái - Xi măng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4" y="1016177"/>
            <a:ext cx="8746435" cy="5034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3611216" y="6069757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955" y="255836"/>
            <a:ext cx="7864522" cy="621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45632" y="256597"/>
            <a:ext cx="788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50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"/>
    </mc:Choice>
    <mc:Fallback>
      <p:transition spd="slow" advTm="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0859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31" y="1149227"/>
            <a:ext cx="4203511" cy="455954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141" y="-200267"/>
            <a:ext cx="8083826" cy="7058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15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6"/>
    </mc:Choice>
    <mc:Fallback>
      <p:transition spd="slow" advTm="21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7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7094" y="1959937"/>
            <a:ext cx="7506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Trang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01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4"/>
    </mc:Choice>
    <mc:Fallback>
      <p:transition spd="slow" advTm="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9861" y="728870"/>
            <a:ext cx="7646504" cy="437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9" y="-16565"/>
            <a:ext cx="12231361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21497" y="6241774"/>
            <a:ext cx="530086" cy="4240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5459896" y="6241774"/>
            <a:ext cx="331305" cy="3843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1" y="6241774"/>
            <a:ext cx="353599" cy="408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843" y="6241774"/>
            <a:ext cx="353599" cy="408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665" y="6217620"/>
            <a:ext cx="1184316" cy="408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981" y="6202016"/>
            <a:ext cx="1157461" cy="408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60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3379"/>
    </mc:Choice>
    <mc:Fallback>
      <p:transition spd="slow" advClick="0" advTm="6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98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"/>
    </mc:Choice>
    <mc:Fallback>
      <p:transition spd="slow" advTm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95" y="3017610"/>
            <a:ext cx="10281980" cy="72773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, hình nền Powerpoint đơn giản đẹp nhất chuyên nghiệp | VFO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13" y="1690693"/>
            <a:ext cx="3850696" cy="3850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9618" y="4804012"/>
            <a:ext cx="2825086" cy="859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68188" y="5600308"/>
            <a:ext cx="301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8" y="919573"/>
            <a:ext cx="2864782" cy="2864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6065" y="3017610"/>
            <a:ext cx="2730890" cy="84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77122" y="3600254"/>
            <a:ext cx="229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67" y="4453692"/>
            <a:ext cx="2340000" cy="23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6066" y="5371433"/>
            <a:ext cx="236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913" y="293765"/>
            <a:ext cx="6470041" cy="6218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6914" y="269620"/>
            <a:ext cx="6470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62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6"/>
    </mc:Choice>
    <mc:Fallback>
      <p:transition spd="slow" advTm="1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3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239" y="1232454"/>
            <a:ext cx="2826865" cy="2826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4731" y="3942449"/>
            <a:ext cx="323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68" y="1335725"/>
            <a:ext cx="2759642" cy="2372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36794" y="4059319"/>
            <a:ext cx="274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49" y="3739060"/>
            <a:ext cx="2936088" cy="2537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9251" y="6002213"/>
            <a:ext cx="348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7372" y="356939"/>
            <a:ext cx="6470041" cy="6218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67372" y="375475"/>
            <a:ext cx="6470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15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3"/>
    </mc:Choice>
    <mc:Fallback>
      <p:transition spd="slow" advTm="1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14944"/>
            <a:ext cx="12193057" cy="6828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3450" y="1982450"/>
            <a:ext cx="6605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18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2"/>
    </mc:Choice>
    <mc:Fallback>
      <p:transition spd="slow" advTm="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3468924"/>
            <a:ext cx="10038975" cy="108542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Ình ảnh, hình nền Powerpoint đơn giản đẹp nhất chuyên nghiệp | VFO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6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4" y="1196347"/>
            <a:ext cx="4849123" cy="298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86" y="1054284"/>
            <a:ext cx="2280237" cy="3426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876" y="3988661"/>
            <a:ext cx="2102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1486" y="4828299"/>
            <a:ext cx="211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AFFFC"/>
              </a:clrFrom>
              <a:clrTo>
                <a:srgbClr val="FA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31" y="3125821"/>
            <a:ext cx="3385777" cy="2687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0951" y="6033470"/>
            <a:ext cx="404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8543" y="270232"/>
            <a:ext cx="4667535" cy="621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98728" y="252616"/>
            <a:ext cx="5338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11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9"/>
    </mc:Choice>
    <mc:Fallback>
      <p:transition spd="slow" advTm="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80" y="72844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005">
            <a:off x="6999784" y="-418286"/>
            <a:ext cx="3797101" cy="37971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899" y="2721115"/>
            <a:ext cx="339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9678" y="2424252"/>
            <a:ext cx="3087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38617">
            <a:off x="621565" y="3619294"/>
            <a:ext cx="4041998" cy="3121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506" y="3839777"/>
            <a:ext cx="3468925" cy="2310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0017" y="6068628"/>
            <a:ext cx="2159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21148" y="6150361"/>
            <a:ext cx="234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1941" y="184958"/>
            <a:ext cx="4663844" cy="621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14809" y="179521"/>
            <a:ext cx="479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32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5"/>
    </mc:Choice>
    <mc:Fallback>
      <p:transition spd="slow" advTm="6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18" y="1600200"/>
            <a:ext cx="4525963" cy="4525963"/>
          </a:xfrm>
        </p:spPr>
      </p:pic>
      <p:pic>
        <p:nvPicPr>
          <p:cNvPr id="1026" name="Picture 2" descr="HÌnh ảnh, hình nền Powerpoint đơn giản đẹp nhất chuyên nghiệp | VFO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0" y="1139590"/>
            <a:ext cx="2441930" cy="1709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11" y="1165086"/>
            <a:ext cx="3891122" cy="2594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1875" y="3199830"/>
            <a:ext cx="2926334" cy="29263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2848941"/>
            <a:ext cx="2256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5510" y="3657600"/>
            <a:ext cx="232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4982" y="6126164"/>
            <a:ext cx="2821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3342946" y="259357"/>
            <a:ext cx="4704192" cy="5988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42946" y="215610"/>
            <a:ext cx="479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86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1"/>
    </mc:Choice>
    <mc:Fallback>
      <p:transition spd="slow" advTm="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ackground trẻ em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9594" y="2105561"/>
            <a:ext cx="7042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70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5"/>
    </mc:Choice>
    <mc:Fallback>
      <p:transition spd="slow" advTm="1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196306"/>
            <a:ext cx="3333750" cy="3333750"/>
          </a:xfrm>
        </p:spPr>
      </p:pic>
      <p:pic>
        <p:nvPicPr>
          <p:cNvPr id="4098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6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6" y="2156823"/>
            <a:ext cx="4761905" cy="330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42" y="2092599"/>
            <a:ext cx="3333750" cy="333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063073" y="5954781"/>
            <a:ext cx="336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9215" y="5954781"/>
            <a:ext cx="236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3173248" y="206167"/>
            <a:ext cx="6421326" cy="6072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55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0"/>
    </mc:Choice>
    <mc:Fallback>
      <p:transition spd="slow" advTm="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  <p:pic>
        <p:nvPicPr>
          <p:cNvPr id="5122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74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65" y="1834830"/>
            <a:ext cx="4604415" cy="3726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46" y="1928759"/>
            <a:ext cx="4876800" cy="3630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397215" y="6166020"/>
            <a:ext cx="282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5009" y="6211122"/>
            <a:ext cx="2456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dăm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572" y="193469"/>
            <a:ext cx="6444031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69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5"/>
    </mc:Choice>
    <mc:Fallback>
      <p:transition spd="slow" advTm="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03663" y="107950"/>
            <a:ext cx="54864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I.MỤC ĐÍCH - YÊU CẦU</a:t>
            </a:r>
          </a:p>
        </p:txBody>
      </p:sp>
      <p:sp>
        <p:nvSpPr>
          <p:cNvPr id="7" name="Arrow: Down 6"/>
          <p:cNvSpPr/>
          <p:nvPr/>
        </p:nvSpPr>
        <p:spPr>
          <a:xfrm>
            <a:off x="6213475" y="749301"/>
            <a:ext cx="101600" cy="542925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09851" y="1292225"/>
            <a:ext cx="7108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/>
          <p:cNvSpPr/>
          <p:nvPr/>
        </p:nvSpPr>
        <p:spPr>
          <a:xfrm>
            <a:off x="2613025" y="1328739"/>
            <a:ext cx="46038" cy="490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1" name="Arrow: Down 10"/>
          <p:cNvSpPr/>
          <p:nvPr/>
        </p:nvSpPr>
        <p:spPr>
          <a:xfrm>
            <a:off x="6088063" y="1319214"/>
            <a:ext cx="76200" cy="490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474787" y="1698626"/>
            <a:ext cx="3284538" cy="4930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4927601" y="1835150"/>
            <a:ext cx="2614613" cy="4413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8080042" y="1925639"/>
            <a:ext cx="3229644" cy="4766977"/>
          </a:xfrm>
          <a:prstGeom prst="roundRect">
            <a:avLst>
              <a:gd name="adj" fmla="val 1625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2400" b="1" ker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3.Thái độ:</a:t>
            </a:r>
            <a:endParaRPr lang="en-US" sz="2400" b="1" ker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>
                <a:solidFill>
                  <a:srgbClr val="1F497D"/>
                </a:solidFill>
                <a:latin typeface="Times New Roman" panose="02020603050405020304" pitchFamily="18" charset="0"/>
              </a:rPr>
              <a:t>- Yêu quý, biết ơn các cô chú công nhân xây dựng. Từ đó giáo dục trẻ biết yêu mến quý trọng người lao động.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>
                <a:solidFill>
                  <a:srgbClr val="1F497D"/>
                </a:solidFill>
                <a:latin typeface="Times New Roman" panose="02020603050405020304" pitchFamily="18" charset="0"/>
              </a:rPr>
              <a:t>- Biết giữ gìn trường lớp, nhà c</a:t>
            </a:r>
            <a:r>
              <a:rPr lang="en-US" sz="2400">
                <a:solidFill>
                  <a:srgbClr val="1F497D"/>
                </a:solidFill>
              </a:rPr>
              <a:t>ửa</a:t>
            </a:r>
            <a:r>
              <a:rPr lang="vi-VN" sz="2400">
                <a:solidFill>
                  <a:srgbClr val="1F497D"/>
                </a:solidFill>
                <a:latin typeface="Times New Roman" panose="02020603050405020304" pitchFamily="18" charset="0"/>
              </a:rPr>
              <a:t>, các công trình công cộng do các cô chú công nhân xây dựng xây nên (Không vẽ bậy lên tường...)</a:t>
            </a:r>
            <a:endParaRPr lang="vi-VN" sz="2400" dirty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Arrow: Down 17"/>
          <p:cNvSpPr/>
          <p:nvPr/>
        </p:nvSpPr>
        <p:spPr>
          <a:xfrm>
            <a:off x="9694864" y="1320801"/>
            <a:ext cx="47625" cy="576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8281" y="1809751"/>
            <a:ext cx="3413125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1.Kiến thức</a:t>
            </a:r>
            <a:endParaRPr lang="en-US" sz="2400" kern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to,cây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vữa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trát,xây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48237" y="1905000"/>
            <a:ext cx="26320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2.Kỹ năng</a:t>
            </a:r>
            <a:endParaRPr lang="en-US" sz="2400" kern="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Rèn trẻ có kỹ năng quan sát.</a:t>
            </a:r>
            <a:endParaRPr lang="en-US" sz="2400" kern="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 bi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TC: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024271"/>
      </p:ext>
    </p:extLst>
  </p:cSld>
  <p:clrMapOvr>
    <a:masterClrMapping/>
  </p:clrMapOvr>
  <p:transition spd="slow" advClick="0" advTm="57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95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98" y="1683827"/>
            <a:ext cx="5427297" cy="3615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905812" y="5724939"/>
            <a:ext cx="377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706" y="399041"/>
            <a:ext cx="6444031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27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4"/>
    </mc:Choice>
    <mc:Fallback>
      <p:transition spd="slow" advTm="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18" y="1600200"/>
            <a:ext cx="4525963" cy="4525963"/>
          </a:xfrm>
        </p:spPr>
      </p:pic>
      <p:pic>
        <p:nvPicPr>
          <p:cNvPr id="7170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6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9" y="1710230"/>
            <a:ext cx="4305901" cy="4305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93" y="2023960"/>
            <a:ext cx="2780385" cy="3678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762539" y="6086198"/>
            <a:ext cx="270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58981" y="6086198"/>
            <a:ext cx="2398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437" y="522664"/>
            <a:ext cx="6444031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62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"/>
    </mc:Choice>
    <mc:Fallback>
      <p:transition spd="slow" advTm="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652" y="2105561"/>
            <a:ext cx="5473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80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4"/>
    </mc:Choice>
    <mc:Fallback>
      <p:transition spd="slow" advTm="16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7" y="1720056"/>
            <a:ext cx="5800725" cy="4286250"/>
          </a:xfrm>
        </p:spPr>
      </p:pic>
      <p:pic>
        <p:nvPicPr>
          <p:cNvPr id="9218" name="Picture 2" descr="Những hình nền Powerpoint màu xanh lá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9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83" y="1991286"/>
            <a:ext cx="6652591" cy="4317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637" y="573621"/>
            <a:ext cx="5291787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29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9"/>
    </mc:Choice>
    <mc:Fallback>
      <p:transition spd="slow" advTm="1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7" y="1720056"/>
            <a:ext cx="5800725" cy="4286250"/>
          </a:xfrm>
        </p:spPr>
      </p:pic>
      <p:pic>
        <p:nvPicPr>
          <p:cNvPr id="10242" name="Picture 2" descr="Những hình nền Powerpoint màu xanh lá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4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6" y="1720056"/>
            <a:ext cx="8108946" cy="4442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105" y="416332"/>
            <a:ext cx="5291787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14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8"/>
    </mc:Choice>
    <mc:Fallback>
      <p:transition spd="slow" advTm="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  <p:pic>
        <p:nvPicPr>
          <p:cNvPr id="11266" name="Picture 2" descr="Những hình nền Powerpoint màu xanh lá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7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2" y="1867029"/>
            <a:ext cx="5178390" cy="4259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734" y="1867029"/>
            <a:ext cx="6029467" cy="4259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105" y="352917"/>
            <a:ext cx="5291787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1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8"/>
    </mc:Choice>
    <mc:Fallback>
      <p:transition spd="slow" advTm="4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  <p:pic>
        <p:nvPicPr>
          <p:cNvPr id="12290" name="Picture 2" descr="Những hình nền Powerpoint màu xanh lá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982090"/>
            <a:ext cx="4594173" cy="310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53" y="980587"/>
            <a:ext cx="4592454" cy="3066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3" y="4268274"/>
            <a:ext cx="4258220" cy="2567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810" y="122479"/>
            <a:ext cx="5291787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69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5"/>
    </mc:Choice>
    <mc:Fallback>
      <p:transition spd="slow" advTm="1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0522" y="2339546"/>
            <a:ext cx="649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3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96"/>
    </mc:Choice>
    <mc:Fallback>
      <p:transition spd="slow" advTm="25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661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8991" y="2107095"/>
            <a:ext cx="6665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38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85"/>
    </mc:Choice>
    <mc:Fallback>
      <p:transition spd="slow" advClick="0" advTm="2908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" y="30436"/>
            <a:ext cx="12173803" cy="6827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66697" y="1198885"/>
            <a:ext cx="4876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BÀI HỌC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40766" y="2281790"/>
            <a:ext cx="905123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hát:Lớn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HĐ 1: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HĐ 2: Trang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HĐ 3: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HĐ 4: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HĐ 5: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703597"/>
      </p:ext>
    </p:extLst>
  </p:cSld>
  <p:clrMapOvr>
    <a:masterClrMapping/>
  </p:clrMapOvr>
  <p:transition spd="slow" advClick="0" advTm="37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780951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2285824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" y="184369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59" y="228582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36" y="1705081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37" y="2285823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5082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60" y="221719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35" y="1705082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2269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922698"/>
            <a:ext cx="6095999" cy="334819"/>
          </a:xfrm>
          <a:prstGeom prst="rect">
            <a:avLst/>
          </a:prstGeom>
        </p:spPr>
      </p:pic>
      <p:sp>
        <p:nvSpPr>
          <p:cNvPr id="2" name="Star: 5 Points 1">
            <a:hlinkClick r:id="rId19" action="ppaction://hlinksldjump"/>
          </p:cNvPr>
          <p:cNvSpPr/>
          <p:nvPr/>
        </p:nvSpPr>
        <p:spPr>
          <a:xfrm>
            <a:off x="11216907" y="6152780"/>
            <a:ext cx="742122" cy="53008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239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196306"/>
            <a:ext cx="3333750" cy="3333750"/>
          </a:xfrm>
        </p:spPr>
      </p:pic>
      <p:pic>
        <p:nvPicPr>
          <p:cNvPr id="14338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52" y="-150288"/>
            <a:ext cx="1229705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7060" y="9700590"/>
            <a:ext cx="4134679" cy="2057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342" name="Picture 6" descr="Rổ hoa giả mâ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198" y="3863181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80" y="1479723"/>
            <a:ext cx="1792038" cy="1473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41" y="733547"/>
            <a:ext cx="1826867" cy="1826867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59" y="3178047"/>
            <a:ext cx="1427888" cy="1427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10" y="2548788"/>
            <a:ext cx="2373429" cy="1459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75" y="2097412"/>
            <a:ext cx="1633330" cy="1633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26" y="1628722"/>
            <a:ext cx="1449076" cy="14490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44" y="743386"/>
            <a:ext cx="1781175" cy="1781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clrChange>
              <a:clrFrom>
                <a:srgbClr val="FAFFFC"/>
              </a:clrFrom>
              <a:clrTo>
                <a:srgbClr val="FA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874" y="3481322"/>
            <a:ext cx="1870112" cy="148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0759" y="2914077"/>
            <a:ext cx="1897533" cy="1641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021" y="150811"/>
            <a:ext cx="88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38437" y="5896257"/>
            <a:ext cx="792549" cy="56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6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711 0.6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3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28 0.68402 L -0.04349 -0.008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1445 0.68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3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0612 0.523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31914 0.24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0.37801 L -2.29167E-6 1.48148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5638 0.3400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1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2845 0.36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1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-0.22161 0.2861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  <p:pic>
        <p:nvPicPr>
          <p:cNvPr id="1026" name="Picture 2" descr="79 Background Powerpoint đẹp nhất cho bài thuyết trình chuyên nghiệ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792" y="4284828"/>
            <a:ext cx="4598667" cy="344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966" y="1562205"/>
            <a:ext cx="1951996" cy="1463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38" y="1217198"/>
            <a:ext cx="1512809" cy="1049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57" y="3125610"/>
            <a:ext cx="1369200" cy="136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72" y="1265940"/>
            <a:ext cx="1899493" cy="1265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41" y="1227226"/>
            <a:ext cx="1852170" cy="1287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98" y="2938992"/>
            <a:ext cx="1345836" cy="1345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489" y="3810210"/>
            <a:ext cx="1974312" cy="1977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1411" y="2678487"/>
            <a:ext cx="1839882" cy="14593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00" y="2790675"/>
            <a:ext cx="1037021" cy="1371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7422" y="274638"/>
            <a:ext cx="118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68247" y="6009328"/>
            <a:ext cx="792549" cy="56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0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33021 0.6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3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15 0.65162 L -2.70833E-6 4.8148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3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5052 0.627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3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3685 0.595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2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29766 0.267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1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36805 L 4.375E-6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-1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4.58333E-6 0.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16107 0.334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1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27 0.34977 L -2.29167E-6 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17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00200"/>
            <a:ext cx="6788944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349" y="0"/>
            <a:ext cx="12296698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461" y="354146"/>
            <a:ext cx="1029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" y="1246809"/>
            <a:ext cx="2999961" cy="1999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11" y="1192568"/>
            <a:ext cx="3054627" cy="2108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16" y="1230786"/>
            <a:ext cx="3172500" cy="207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89" y="3845084"/>
            <a:ext cx="3942607" cy="2281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5963" y="3834419"/>
            <a:ext cx="4132250" cy="4712790"/>
          </a:xfrm>
          <a:prstGeom prst="rect">
            <a:avLst/>
          </a:prstGeom>
        </p:spPr>
      </p:pic>
      <p:sp>
        <p:nvSpPr>
          <p:cNvPr id="12" name="Star: 5 Points 11">
            <a:hlinkClick r:id="rId10" action="ppaction://hlinksldjump"/>
          </p:cNvPr>
          <p:cNvSpPr/>
          <p:nvPr/>
        </p:nvSpPr>
        <p:spPr>
          <a:xfrm>
            <a:off x="11216907" y="6152780"/>
            <a:ext cx="742122" cy="530087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57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8925" y="319532"/>
            <a:ext cx="943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916645"/>
            <a:ext cx="4717576" cy="353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026" y="2090813"/>
            <a:ext cx="5769174" cy="3238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842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0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933"/>
    </mc:Choice>
    <mc:Fallback>
      <p:transition spd="slow" advClick="0" advTm="32933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" y="14944"/>
            <a:ext cx="12174767" cy="6828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5896" y="1216532"/>
            <a:ext cx="450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1409" y="2209103"/>
            <a:ext cx="69795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capcut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forrmat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factory: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án,hình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ảnh,video,nhạc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Web: Google.com 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Edumedia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youtobe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youtobe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 10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powerpoint2016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642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3419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467"/>
    </mc:Choice>
    <mc:Fallback>
      <p:transition spd="slow" advClick="0" advTm="1246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4896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024"/>
    </mc:Choice>
    <mc:Fallback>
      <p:transition spd="slow" advClick="0" advTm="3602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6539" y="2027582"/>
            <a:ext cx="6599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876893"/>
      </p:ext>
    </p:extLst>
  </p:cSld>
  <p:clrMapOvr>
    <a:masterClrMapping/>
  </p:clrMapOvr>
  <p:transition spd="slow" advTm="35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62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0504" y="168634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800" kern="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265706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43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18"/>
    </mc:Choice>
    <mc:Fallback>
      <p:transition spd="slow" advTm="28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02C8AD3-480E-444C-BD37-72FFFCE90C4C}"/>
  <p:tag name="ISPRING_PROJECT_VERSION" val="9.3"/>
  <p:tag name="ISPRING_PROJECT_FOLDER_UPDATED" val="1"/>
  <p:tag name="ISPRING_WEBLINKS_TARGET" val="_blank"/>
  <p:tag name="ISPRING_WEBLINKS_TARGETMJT" val="_self"/>
  <p:tag name="ISPRING_DEFAULT_PRESENTE_ID" val="None"/>
  <p:tag name="FLASHSPRING_PRESENTATION_REFERENCES" val=""/>
  <p:tag name="ISPRING_FIRST_PUBLISH" val="1"/>
  <p:tag name="ISPRING_PRESENTATION_COURSE_TITLE" val="BAIDUTHI-DAOTHANHTHUY"/>
  <p:tag name="ISPRING_PRESENTER_PHOTO_0" val="png|iVBORw0KGgoAAAANSUhEUgAAAOkAAAFACAYAAABZU1txAAAAAXNSR0IArs4c6QAAAARnQU1BAACx&#10;jwv8YQUAAAAJcEhZcwAADsMAAA7DAcdvqGQAAP+lSURBVHheNP3le1tZ3vUP5i+Yd3M9M7/nhu77&#10;ru6qrupiZgpUmJmZHTLFFDMzMzMzySyZJFuyLEu2bMnMFE6qKlW9Zu2dnhfnsuNY8tE5e33XZ206&#10;G+pyI2HStGJ6ZACThm6M8PuJwW6M9qsw3NsGi7YL04NqWHVdGNOqMMGfWzXtmNK1Y0LbhnEeKcGu&#10;UBTFQ1mdBWVdAVpLM9EtvlZkozY/AXWFiWitzERdQRLqilPRXJWDjrp81JemoqkqE70tpehqKkJz&#10;ZQYUJWkoSgxFO19r0rRhsLsRQ70t0LTVoru5HC1luWgoy0RbfTE6+e/uplJolNUY1rVgWF0Nc085&#10;htqK0FHgi85CP6T7XsXdMztgf/kg7l89BLfrx/HA5jgcLu3HzdM7ceXEDty9eBC3zu7CnTO7cXbn&#10;1zi/70fcPLEdVw9vwcmdP+Dg5s+w76eP8fNn7+DrD9/Epi/f5/fv4duP/oFP3vkbvnj/H/jgrTfw&#10;9ht/wVv/85944z//L9747//Ef/yf/zfe+e//wNavP8ZX7/B3/vcveO9//wdfvv93/PON/8Rn/3wD&#10;H/zjv/Hx23/l93/Dh3//Cz7+x//K4/03/wefvvsGvv+Ef/PdN/HmX/4fvP+3v2ATz+Hbj/7G3/9f&#10;fMLXffnRWzynv+Ojf/wPfvriffz05Xv4+qO/4yv+jZ94jr989zF+5Pl+99m7OLT9c4Q4HMGDK7tx&#10;9/R23Di+GRcObcb5Q1twat9PuHRoI+5f3INAu1OI9biCkui7yAs6iEyfL1CbexRVmfuQH/hPFAa8&#10;g7KQL9BZcQ2Rrt9gSv2A3/ugrSgVY4ZKqPsC0d0VhKH+Cgx010OnroJO3Bd1PUbZlqZMA2xvesyM&#10;DsFq7IeiMAWGzkaoaouhVzVhSNOJuXEj+vmz3rYaaFWNvPeV6GyqQh+/V7fXQd/NNtFSix7+bKC7&#10;GY15IZgz92NA2YRZsx7zY0OYMqixyK9mjQoLFgOWp0cxbtTCoFHCqOmArrMJPS1VsBg0MPL9hroU&#10;aC5Igbq5Aib+W9daA11bNbQtNejn3zf1NkGvrMFITx10LRXoqi9Cd0MxWthW1c2l6GstRX1xEroa&#10;CvnzPPTUpWPR0of1OQvWZkaoqw5MD3disq8OK5oCzHRlQ1sThdQHh+Fw7GP4XvgSxR67EHPrG7ie&#10;+RA+9hvx6Vv/Fxv6VdXQd9ZhXN+NKaOaQu3hm/VQrO0Y7evAGEVpoUBnTFpMDmkwqqZweUwNdGNy&#10;oBMzxk5U58QgLeIBytLD0EYBdtUWoLEwCQ0FiWgpT0czj66GAhQmhSArNgA1+UmozI6hoPPQUJyM&#10;9upsvi4LDXxNRXYUmsrTUJUTC0NPI29EGW9KJbTttVC3VVKU5VDWF8r3Fa9rrEhHWU4U8uN92WAu&#10;w+vWAThd2Qfbc9tx9+wONsRfcGbfzzi87Wvs/OFD7N/0OY5spxD3b8TO7z/BD5/8A798/QG2fvcR&#10;BfEPfPnP/5Fft373IcX4T3z9wd/xGYX44d//ig8oog/e5Ne3/uf1we/fFcKjeD76xxv46r138N1H&#10;71Ic72P7959TANtw9fhOnNu3Ead2/Aj7cwdwaNNX2Pvzp/j507ex6Yv38OPnb+PTd/6KLV+/TzFT&#10;/J+/w/ehyN57k9+/h40U18d//2/89Pk/8eV7f8OXFOQnFPeHb/0vPvzHX/DhOxSzEPubf6FY38KX&#10;H7yFL3jOX7z/Fr756J/4ge/xLYUujq8+fBs/8v0ObvkSp3Z/j0uHN+PKsW24dPQXft2Kq0e24sLB&#10;jbh04Gec3f0Dzu/+DD63v0Ju5PdQ1x1GS+F3UGR9gTT3fyDg8lsIvPstkgK/RUHEJpRHnkJH5QO0&#10;1LuhSxHMBl2CYU0jBnuaWUDbMKRTUJBqTBgHMTk8iBnzEGbHjLAM9EBVmQsTf09PUY4O9mKop4NF&#10;uR7dLdVoqS5gAa9ELwXTXl+CttoiKVrxvk3lOdB11KOPBbyzMg0LYwOw6HswN2qQhxDr9LAe5n62&#10;aVM/JmlEht52Fv0O1BZnUqC10HYqYBlSw8j303bUoKU0g0Ksg5Z/z6pVoquuCIauZhhoFpqWcvQ0&#10;lFCchehvqYSyNh/NNIzuxhKeey00FGpTUQp6+P/5iUFIC7bFszk9ni5P4NG8lYViENaBdiyN62Hq&#10;LEVzjj9asnyR4HocMfb7kOy8FyX+J+Bw4kts/PQNfPHuX/HWf/8fbBg3iouieF0h1M18ky5ZgcYp&#10;wLF+pXTQUX616LopXrX8mYUnP0GRzhg1/N1ufsAGJIU9QH1hApQ1uTzZcrpoJjooWHVjETSKYjpj&#10;JoWbgrz4YOTGB6EkJQy9CjpedQ7FlkOBJrJax6E4OQSVWVEoSw1FXzurZCcrqbIKXc2FaCuJRnVG&#10;KLKiPemKB+Bw+QBuntyJy3SDiwc34fKRjbh6dBNF+QOd7xP88s372ENBCLF98Pf/wEdv/RcFIQT1&#10;X/jgb/9Jgf3/f/ZXutJfsJm/d+iXL1+/5qv36EzvUcRv4/uP38ZPn1Iwn39EB/0A335IMX7wNoX0&#10;Fn765D0c3fY97M7vQaTjScQ4n0aM61n43DsBm1O7WCj2INbzGqqSXGBqTERxpAOC7E7gwbUDcL68&#10;D9cObcIWOt2tE7/gzultOL7ja+z7mefw0+fY/q1w73/y64cU0C/Y+9Nn2Ei33Lfxcxzf9a08Dm/5&#10;gkXmQ2z75iNs/+4TbPnqQynwT95+g278V3zMAiPc/sO3/sp/06nfYdHh//30Kd/3h4+wm+95ePs3&#10;OElRHt/1HY7w7x8Q5PDzx7h/aSOK40+is+Ym6vIOITP4OyQ5vwOPE3/D6Z/+hjPb3sGV/W/A79an&#10;UBVegLrBDsqqMExqmzE7pIJJTTGxcQ+o6KbdNAIKxTKoxdQIG+tQP/+tha69HqqKXJJXCYXQJgU8&#10;2N2KAQpDq2xES2UBNHROHcXUzt/pVFRSdCoMdjaz3bVhmEbSUJgsSc7CNjnN955lARBubR7oxdig&#10;BsNattH+Tv5uJ9sTBUehVhemkcgKWDR0GGUbH+6mqzYWo74omQKsoEirYOxqoiCLpUmNqFvZXksl&#10;3fW1VqBbUYJ+moeaptFDkWpoIGr+fxONprs2F+Hu9+Bx8zgq0vyohzI8nBvHtFmDiqxwLIxq0Ub3&#10;bSnLQB3bc7z7RUTcP4b7p7fg+sFveY/fxrZv38ep7V/hxLZPsUGIbpzCHO1rp+XXw6xuoUN2YULH&#10;i8yTtGo7KcpO/k4PcbcTE6xUE3RdgcbTQ708+rDIP1qSFkHxeKGJCKtWlFGY/EC8QX10wnrhkFnR&#10;aCbK1uYnopOVpoNibuZJNhanyAsjfl6ZEUNMKIROWYnKzFCK2R1FKX6I8bWF++3jsD+/DTYnf8G1&#10;41uJqrsoAmLb+b24e2EvLh3ZgkNssLu+/4iu9C6++fBvEiM/Ik5+8OZ/8utfJAL+QAf77qM38SVR&#10;cvv3H+LQ5i9x9Jdv+F7bEet9C2FOF+BpcwSXD//Mhvsdv27B7ZPbcYc4fPfsXopRuPR+3Duzl459&#10;CMe2foMze35EgN1J1MTfQ3XsHZRG3ME1OtOnb/8Pzh/8hYh9ApeIk8m+N5EVdBu+d44gM/Am6pOd&#10;kcOvN49tQob/TRSE34Xf3aO4dnSrdPqTu37AgU1fSBS/wc98evePOLbtW9w4thlp3hcR63QC4fbH&#10;KfaDcGbRun/pIG6f3sOCtZWvo9h5bP7qI/zIAvPJOxQtSWDrtx9g9w+fYTML0OYv6fof/wOb6NKb&#10;vniHBecf+Pr9/8U3H/wVmz97A5439+LgxncQ5LwfQa47cffQW/A8+Q5O/vwW3f0/WMT+Dm+7vQi4&#10;s5mfYyexbS8Kgm+iJsWdzhbPhl9F1GQbYluy6lUY0ykxNqChcProeGqY2fg1FJ2mqYLtpJICaqSA&#10;OqCn+PqFW1KsJrVSClSnUpCoaqWj9tBRNYoKrM+MQt/VgMIEbwx2FFNwNI0RE/+GcGwt/44ag72t&#10;xOwOvq+SRb+BRYJGY+iTwu/rUFDQgzLqWRjlVFW5jGzZGKCjDrRX0yGJs40F6G99LUCd+Cowl6bT&#10;RMcV7bi/jYLmoWY7720qgYqvr82JRk1ePOlTTScuoFllEaXrqZkuFpR4EmkXuuvz0cn3N6ub0ERz&#10;CnA4xwiyFa5X9+DwL1/gxpEfEOGwBz7XNmGDQdi9cEYKb2KQ1aaniR+4BhaKdpQf0Mw8OEkEEcc4&#10;K5UQqXDWsf4OjOs6Ye1jLtV3SEGmh7kRU6NQwz/aUZVNt+2UblrPXNpKQSooyLK0UOmyogLpO2ph&#10;7G2UebUiMxppfH3Igxvw4Qm72bCxHvkZ987vwG1iq82Z7Wzwm/gBvsW+LV/hNBH24uHXKHvwl6/o&#10;IO/S4ZjhPn6TX5kT3xPZ7w26pMBBkdfexQ4hSgp576ZPcXLPD3C+cpCNfwvcr++neG4i9sFFutxJ&#10;JPvdQm6EA3xvH2NDPYhg+5MIpUsG3z+NMNfzFOQZ+Nw9icxwB4rjEE7t/B6n+X5hjqfRmu2NikTn&#10;fxeObcy5e+DIzGt/jg04zgUPrh/C8W1fsGEfgqbIB9oSX+bmSyiPtkVd8n0UR9vB8fIhOF46AK87&#10;J/na/Uj0v4PCWA94slA5Xd4PN7pw4oOzKA67jRTPCxLvvXk+QY4X+JozcLp6FA4XDtJ9t+Hcgc04&#10;sesnHNj4HY5v/wkJHheR4H4G0c4nEON2AXdYgAQF2F/Yx+y+C9eIwMe3fYnbx7+F+4Wv8d27/4cN&#10;5jOe01ac2vh3hFz/EWd3fEzU/iuv6Ue4fGorju7+Gvt/fA+nt3+GKwe/w7ldX+Dc7i957juQ4ncN&#10;JTH3kR/phLZi0f9Rh5lhHeaYFUe1XVBW5FEQNcx0lYw3bTKzmvq7mDnbJIpqaRR9ygZ+38ifNRNt&#10;66EszyZWJlIg5SzqBciKdINFU4uhbrZlOqORmXZhYgRWUx8dVIVhvt+whm7KLCrypzisjG5TI8JF&#10;2ab5vZFO2lCQRKEVE28bpAGJDGruZ8GgMHsaiuTvjNBJNXROgb2dFKCIaf2tZTxKGd3E64vYxsPp&#10;9PV4SMR9tMBj1kyD60AP3beW+pgdUctYKPKugYTRUZ2F+txINJMGXK4fYxz6mNFHFNG3cGTL29hg&#10;0YrsKTqIGGgp0onBLoqPlY8/s2paKdaOfztnL2aJKxPMrOMDKgpTuCorQ24sBarAinWQJxdBR4xD&#10;mxRkMitkKXNKDtrKmTcLkiUudDJst5akoqU4DgVJPhT2fYTeP8MbygZydAvRdSNz0U84u/cH6Sh2&#10;bDznmZFO7PyOmPcZXfID2VHyGZ3wcx5fvPu6A0Xg6mcUpsiYW+gMO777ALuYQbcQYQ9SmOI9hLud&#10;3f8jM+mXOHfwZ7jdOAjPW0eQ5ncTJZG2iKMA3diwItl4VWXRCLA9SffeQXc9i3ivK3C3OQQP/v6D&#10;G4ekWIKczsP+4l462F64sQKGu16SDd/pyi743TuDBzYnmUm3M//9iDjPGzDUJ6AhwxPtuV5oSLSD&#10;oTocmhI/VMXcRWe+D1T8eTFd2PHiPjjSpV1vHJGCi/K4hooUH0S4XZGYHMSiURByF6amFOSE3cEt&#10;UoDT5cMsHKcQ43UbPnYX4Gt3CVeObGcc2MNCQdo4sw92LBSFFHZewCVURdmgvyQAlTF26CgIgpHv&#10;1VsZi8JoR4TYHYHftc0Is9kC2xM/wOPSFgTf3o2LzKjnt3+Iu8d/xmZBKx/9Q2KzoJMvSCnfffwW&#10;Hflt2cl2aNNn2P3dP3H8l09xYfcXcDyzERFOJIiQi8gKvIGGzEAMthazbaTIxj4oOoSYQfuUChiJ&#10;pTrirujYMfS2SczV0gWtFLCFUUxSX1cN3SgbsT62qEgPwtq4ljirxMyoEaOkvjmrib/bz/fq+Hcn&#10;UTNzbCvGaDLCXYeJv+PGfrouCZGO3sO2WZefBL2qVpqH+BszwxpMmzTE2TI6fYVE80FlPXO5L/oZ&#10;v4b4Pmq6a2tl1uv+mLI0YncSFGXpUqAW0sPC2CBWpkbxeH4cA8paFnY3EmojFET0esa/cQPRvaOS&#10;OkkjYpcwE6ch2d+ebeAQ480nOLr9E2zoYxUwEXPHeFJWXQf5u50uSeFqWihWJYUrOpKIv/w6RTcV&#10;mVX8bJpoIQQ7Sjye4M/mzf2yqqWFP5DI2lSSgqrsaJSnR0o3baYw6/NjUZwWBH/7C7h/YTcu7f8e&#10;lw5+jzuntsCGmewS89mlI5twnl+PbmN1/ulD3vR/EFPfwDc8PmOefPdv/4EP3/xvfMRDdOpsJLLt&#10;+PFT/MjsdnjbVxIdHc9ux9VDP9ElN+Hc3m9xYf9POCd6bNmYbzDDiuMic+yFAxtx7/QOZshzaMz0&#10;QpLXJXjc2MuicQr9dQkojXOmo+0mru6jGHdLBD1P5470vM3q/YBCOAf3W6dwg+fuY3MQVYkP0FEU&#10;jnDnk/C5fZRiPcjPtpX/Po9Yj0vQVMSgKMoB1QmOyAu6ilSPM0j3PIXyyNuItj9E8VxBBUWT4HUd&#10;fnanJWLfPrMbUe7XUBjjhgSfOywGBxHkcAIjihS8HKlmxrUlJu1i8TjG15xBqMtVRHndQajbTbr8&#10;UUS636LIb+PWyd10y4MsNjcp5uNwubqXjnoehaE26CwKhro8AtmhdrjCTH+eznh1P5Hr0Hc4teMT&#10;OJzdQpFtwrfvCVx+Hzu/e5/E8jfsZaY9s5P5+Yd36aJf4uzur7D/549wcPOnbGAfMC9/ihP8+bYv&#10;KN7P/87YsAlB9/bD6ewv8Lu5H+5XdxDVdyM11AkNjDzKqkzSmwJ4vsbGbWJRr2DjzWUmLiZ51bBd&#10;0khoFDMjWswO96KrNhMZER5Q5EfQ+WgsQ1oKWSsdd4w4PUq0Fp1MPRT/KMVpovhNGhUxuxsj2h4p&#10;+HHGNdHfIvpLGvPTUJ0dDyX/pr6thplXQWpso4jqWETqiazEZbb1ruoMirQEw6TM4V7+LRqasiaP&#10;Qi9kfEuUnUyrUyPMxX1Ym7FgfdaCh7PjMlbWZEbwM7bJ3uG8WF+6aC4/Vyt0FKqIm63l6XTpXLSV&#10;psDh0iH8wmK4wdTbAIOyio7ZKh1SCHKU7jrEP2Tlv6eHXlcu4bRTdFMLEXeKFW2ayCA6mF6jssi1&#10;7Viy6pgPgpk/IxmsC2QvbV5SAOL87eB9h5nyzDbcZBW+fHgjxbhROpto9Id/+RzHd36DPbT57WwA&#10;3xFXf/r0H9j144f46bO3JMpu5clu/fY9HN76Fa4e3QxbIrAYLnC8sAtXDm/C6V3fwYc3PtHrAvPa&#10;ZTYs4tnOr+nI32Ln9x/g3P4tcCZKeN45h4D7l+g252FHlHS6dpAZcw9CHM/QBc/B5cIOFEbZwdSa&#10;ge6iEITfPwlX/o7orLlw4Bc63Anm5SgWnxDkRHugJDUYuXHexMzjCHc8gUT3s3TmyyiNtKc7OyDW&#10;7Twq4xyhLAxCbuhdRLqcxQO6rtfNfSgMv4XqmNuoi7sNRZIdEt2O48GFzfC1OYBAh9MsACeJ/ceI&#10;ya5oKwwnip8mkl+FIjcQy+oCPB8qR13qAynSrIj7jAv2JI8DPMejCHOzQYS7DRuxK5IDHSjM8yw4&#10;R1GZ7of+xgxSBB3Z4RQyifk9ZWHwvn2ElCFy8E8U8Hb439mNXbzehzZ/hkPMSKIT7qv33pAdGiKr&#10;b/3qPRxkEU3xPI384CsoCLqGFK+LzNuH4SGIg8eNoxuJvz9S6EK8H+Pols9w5JfPZGfXwU10Cbqs&#10;46Vd8GUOd76yh685iLzQ22jO8UBHnh8M7aVEYWIsnUcMj/TUv0bREU0zppjrhjprGKNS0VoYSYer&#10;xKwYdmG+NFMMVom0/ehto8CYbfuUApfpoH1dsPDnY3qNFOs4UVf0q5Qmhcshl46aAopFIf+umlir&#10;ZE4VmdlABzUxV86yQFhpUkMCw1vKWUDypXi7avP5mnI0liRjfsxAkZqxPj2GtWkL5kYH5BCQ+Jm2&#10;tRpLPM+lUb00rijPOzSxTKJ1A3XXIjtTxfsYO6sZrWwYz77CBqFgS18zLP08KM4xuqkQquBxcWFG&#10;qHpxvBYpAzndVCCAQGAL8WKYYh4VnQOsBvNj/PB8r+RAW9q6M4JZ1UWHxi0K89aJzazmW+g6m+lu&#10;3+Ewb/7eHz/Czm/ew7Zv/kkRviOPzV++g0/e/A/s+fFjnNn7PY5sJZru/ZH5arPsxHG6fAC+tscR&#10;4XoBSd5XkB9yGxHMiyF2JxDvehp+zHpOF3eyQXxKzPyByLcNx7b/iH2bvsWZ/ZsReP8qMsJcEeh4&#10;GfevHEZBgjeife/K3mL/u4cRSaH1VURiTJWLnuIQ9JYEIy/SmXl4G24RGSM979FFvVh4HBAfaI9o&#10;P3tkRXsjIcAB0R5XEOV6BlF00tyQG6hOvI+WLB/0lUVisjMLjRleiPe8As/rB5l3j/Dc70CR6ob+&#10;siDoKoJRl+CA2nh7ZPpcRuC9w7x2exF2/yzSA24j3vsGwl0uoDjqPqpTvJDmcwPpzHuCAm6e2IrT&#10;jAP3mWVjvW8jKcAeEQ9uw8/+EoXrQgG7wOfeeb7+GpryQ5DEjOt4eS/R+Bpacv0xpy5iYbmOYEe+&#10;FzPq1cPfwYZEcmDL53C5eZjYfhRBzpcp/ItE/WOwObUND+6cxpUTO3Fuz7fozPWAtjwA3QX+LEz3&#10;UBplD2VBIM/7JgLtjsH9xn54UrS3T27Evp8/odN+jl9E7zkL8A4WZTEOfWTrFzxYCPd+gysHviEN&#10;bUYUo0NupIsU4kAH8xtRdLCz7vUoBNvqNN1UWZUORUEoXa8G63NTWJww00G7KVI1xdpNHK2Dma4p&#10;cqro3bUa+jBlHpQuO6Kjm9JwxHBLWTLzMl1c9JX0Em9FZ9Ggso6uVgwts6MYRx3sIHEOdGJI9NtQ&#10;tP1tVehvr5LDL6rqHNQx+rVT1A/nrFiaMGFpfFiKdMFikgSwMj2KZZ7fyuQIVpiZZ4nbOZHuiPe1&#10;fa0/Uqyehjk11CmHI91uHuc9vIgNoe53KSyyOn9JqHmM9i6OYV4IC3F3SAR2npxaUUWF1xNlS9DH&#10;kD/Mkzar2yngVkzwgk3SSXXMGPW5IbClY14hKt3l19tEzFtEvpvHKc7d3xCRPsD3H/wFX/7jP/Hl&#10;2/+BX74UGYY3buOnuEYhClTa89NHxLbLiGaOE5lPuJTTlf1EY7rv4c24TicVPWH+d4+giJks2eM8&#10;8oJvyYkL7tf2yYZjf2m/7K2tyw5BFnPA2X0bpVgT/ByQGuJCPDwjG25VZigyIl3ZEI+hPNEJWX4X&#10;MaxIhbk1HZ15XpjrzmLjvoSNX3+CU3vpco7XkBziDm+HywgnVoZ73EEYkTLkwU3mkhCKwgEuV3Yi&#10;6v4JtGV7oyruHkabk/BspBaNaR7MuccRQpfMDL6LOPfLslF35XujI90Z9Ql2UOZ4Q18djTqeiyLd&#10;E3lhd5nlzpIQriM33AEVCQ9Qk+aNyvj7KAi7JcUgJh6IyRdH2dDPsRCFPrBBbowHkgPsiLo2CHG5&#10;wnx7HKUJnlBXxSI96A4ygphpSQudpRF4PNqKpkwPlEXfo5gO4v75zSSTb+iWb8P2/E7EMBPnsTgU&#10;xtxHTpQzKSIQDbnhUDfk8O94oibJGQNVURisjkAOMb406h7GlZnoKgqSPdjiKGDWzgiyQaD9aXgx&#10;Ctw+vV0W4TN7vqNbk6R2fIsdLNjfffA3ojQpiuI9RLc9T9HeO7eTJHYCSX53UJkVjP6WYjZq0aHZ&#10;wfMIQ0dFEhatBsxQfBN0xQli5uSwFiPEY5FHRcfRmL5P9vBOmHSYGB6AgW1XQ4wVuFueHov8+GCY&#10;GfGMFKBwOzE8ommtonPqsEhntIjOJ5lpuyj6dtkbbRZzBrQqZtJsZtkaFKdGyFw9a9ZKcS5P8pgY&#10;oyjHKNpRLFiNmON7LVGgy5NmRsRB9DYUIS/aCzXZUdQS8VoQ7aAKeXF+pL0zCGJh3eDncBU1OQlY&#10;NLOy9NTDQpSYGFDKSiV6pMTsIwu/Dve0sMpUQNtcLmeH6JrzMdyRi2FlCRqzg5HoeRW+tw7xJu9j&#10;LtxI19zMivyTzJVbv/onvhUXnxny50/+hm10zEN0OjHD5dy+73Fs2xc4zuxy7+xOOTsoyPG0bEza&#10;2jhkhNrL6h18/yKr/0Hi0UH42J6Gx51jFP5WRDA/FkbcRm7QLUS7nCZK7sNdZrmiRC8Uy8MbqUH2&#10;CKYTHNzyLbMaMZAN1+POGXjZnqdgHZASZAc78n91ijsyvc+guziAmS8JI00JeDFaJ3smxaQAMUHB&#10;1/EGHXkbLhzdhZtnSAlnDiLQ+SZyE3xRnRuJwmR/BDhdosvdQFMGM2qeN8ZbkvGYaKrM90Oy7w1U&#10;plC8FGxrbgAG2LAH62PQU+TPhh6OpnQ3VETdQVuWO5S53pjozCEqh6IhzZNunIuJrhyY29NREX0X&#10;1XG2qEqwR3OmJ5I8LyDk/pnX6L/vJ9y/fpQ4zr9fkYAqNuwcfgZFbhD6quLQVRIhBdeU44vWHOF+&#10;9lBkeqOMQgq8c5AovhuXD/6AMzs+RyQLRHWyB2nCDqkBNugoi4VRVYKKjACUplMwRFJFUSy6yyMx&#10;1ZGKgtDraM5wx1J/EQy1kaQEOmyOC5pSnZBBIkjje8S6n0P0g3MojnNBNmkiweMyyhKckMJrdpcu&#10;fXrXt9j94wf47uM35SEQ+8i2L/nZNsL+3DbSznHUxDuiNS8YpYwC+uYsPFu2YHaUDqnrep0zibRD&#10;GqVEX9GR9Hq8lGKlcwqRDlGk/TQdi74XMT7OvE75dOkmdNE5+5vKpBnp2utoRq0y3glBGphLB4m8&#10;g8RsMa9Ajozw7+mUtbLnto1ZdpUuuWAZwtr8BFaYQ1emrZi3GLE89frr3JieBWX4tUjHBtFH59bU&#10;FTAHZ1Ko0TQ7JYxdtUgPc4Lj1cO4dXYvNtQXxiPW14Ho2iY7jsQfF0MxYpKC6EAy0ynFUIyFH2qM&#10;Jyp6fqcNrUjxuYKgmzsQ6XAYrpe3wevGPgQTbXyIcXbntuLi/m9xYONH+Oa9v+Kzd/4Lmz5/Gxf2&#10;/yBR9Nrh7+maP6Ew/gHR04HZcA9djZnO5TxCnc7JSl+T7oOqZG9mzz3MrRsR6HQZ8UGOSAq5j4Qg&#10;W6RTvFEPbhCnTqA85h5Sfa8jwoXCu3VEdp5Eul/je9+nm9jCz+4cvO+exdFt3+Hyoe14cOs0XG+e&#10;oGCv0QkeINrbhtn0CF3uBCJsD6A88joMNZF001S8sJAeymPgS0y+fGI/itIj4eNwE8d2bWZ+/hw7&#10;fvwCx3b8DCebs3TWe6jMjkV5agB6S8OR5nkGrZlumOlIgbU1Hp0FAcgKuYcK4mpdlj+zly86KNxO&#10;OmlnvhfaM12Yg33QSwfSVYajOc0F/eIrRdiUTrErs/n7AbB25aOMbuV/bSMKgy+gJPQqv15CFfNt&#10;vMcl2J8X0x+Jmcy0onMrOeCuvKaRD84jmVib7H2NbuyBzuJg9PCc6hIdSCJXidnnkfDgJIV5HO6X&#10;dyLw9j6keF9AETO6+P2eqhjUEtnLKdqarCCkkEgUJQl0In9oykMx1pyI+hQnqJlxV3UlmFKlYq4n&#10;FzPKdPQU+qAkxpmZ+jzKYh1QFHEX6kpmybpY6KqjUJvqyoLmJT9zfthtFuUzCCF+3z69jRTzLsX6&#10;d/z42TvY/fOHuLzvGzif24RLez6F58UtiLQ7gKJoR3RXp2GAjjaqEQbTSRE2wNjbTkJUYoSoa6az&#10;mvlzMfwy3C/GbbtlD21quI+c8trXVEmBNDL3thBphas2Q6Mop1CbJeqqG0uJwRVQ06h0zKwDHbVy&#10;GEVDUTeVpctJDuszFqzNTmB51oplfr84OYp5qwmrdFYx5GNhXBQiXZkaI64P8D0rSANJ1BYdvLkY&#10;DQVxKE0NxI0zu3Dh0Fbew2PYUJkbzeofhKrceDkpYaCtnLbfLG1XzOMdE9MDKdCpARWDfCXKk3wl&#10;ygXc3gO/W8yHNnsRYnsYIfbHJOYd3/Y59lOc2795H9++/7/MmP+AC/NPPG9ObvANNKS6IPr+SYQ7&#10;nUJXRQzqMvwQR5RL9LqMAmaZ3HA7ZBLFCmNcUEw8u3dur+wICXS6iljmv0QKNYzi9HO8CJ87ohf1&#10;MHIDryPM4QSCHU4SpQ7z/68iyOkCvO8xq9JBfe0uku9PwOX6CdxjAw5yviJdtrkwAomBdsxdx4m/&#10;J1EU74FY5+OyI8dQFYLhhhhY2pJICv5EYneKdC8SeUP1rKjVvF4CkQqTQ5EdH4Bb55iFr59CXgLF&#10;V5yAx8Y64qst+op96KQJMNaEIS/oOhH9pET5GC/+H2+KsasKQ4oUaGuiZabryHkgM6qxPpYY7IMW&#10;unF5nD2qE9zoxAF0Z29YVXkw1UejMowC8j+BsqAzaIi/J4VQS2d9wMybEmKPBJ+bqGShE6jakBOC&#10;9sIw9DJvq3mYFDynhigWBG/Ux93hcQuVEdf42e8iK/AKAu8egveNPbh64AsKyAsD9Qlo49+vZYZu&#10;zvaRvd/D7fkwNGfQ3XMx35OPKbq8It2VFJKA5yM1eGaqxGJPJma70mGqi2Ah8kV3aRiasjwpWAf0&#10;18RBQ6HmsHDZnNgCm+Nb4E3cjmNuT/K3QU3KAzTT/b3vnsL9K4fkUNZuRqPvP3oTX737v/jhk78z&#10;Qn2NUzu+wJmdn8OJLutHwsoMvI1WFg+9ik5IYxmk4w2S/oZ6iKf61+OjYqx0jo6naihHUXI4KbJZ&#10;upqJbd/C3NnfUgUNkVYjxm/5etFTayZR6jpq0Ctya3MZehXFcrJCe2UWavLj6eDd0iFXZ6ewJHB3&#10;yowF5tI5inJ21IApIrjAb+GoS8ymVjr8AMXfVJhGOqnBOBE+jnHs5ok9bMPX2b55b+McsaGmgDiU&#10;F4NoH3ueTD3F2cQPpmDVEQO3jZg0dEDD7JEfacsbtx8eV7bKChvhcBT+t/YQT37CTbriMeLrxs/+&#10;ju+Js3IywTt/kbNXDm7+EtGOp5DtfwG1RJT2HGaYRGfEu1+Q+SzK7RKSfG0QRtE25gTKnstqZi7R&#10;Ayl6IoOcL8HHXoz7nSdWXqWTOiPU9Rr8HYl3rlekMBuSHFkEzsmhDn87FgC+ZwSdNICIHOB4iWI9&#10;R9FeQ5yvPRvvfQrdli7rhNRgO7roTfneD26dQF68J1K8LqAl3QnjHaxuzXEwsyEL3EwJcYKXwxXm&#10;0m3Iig1GS2UG6gqToaorRFtNPvraqlCbF4+EACck+NthpisP1dF30JHlQoGGw1wfhXSfC0gLtEVb&#10;RaoUd31xKhtClZxAIgpjf1MOemsToKuIwqQqE0MN8TKfpvvS8ZlhW3P9ZAa1KnOhzn2AXLddyHI/&#10;hK6s+1DnP0BJ8EU0UnAV0XaIeXAFsV7XoKlJQD1Rto0C7ef3VmUOHTkHXXmeaM/wgLo2nfc3F635&#10;4SQSe2T7nUNTsr3MxuUxdvC/fRDhvMbie1UeXZ9/v6swGPr6RIypsjHclibfc0Vbhnl1IVQU4rQq&#10;i6/3gIXFqYXvpSv1xwLF2pblAW11DEZIKA3M273lERhuTkMBHbaERTOF1ybS/QZRzxnh7tdRn+7L&#10;c46X7aEpNxiZoQ7wsz+Diwd/xnYi8LdiIcF7f5fzmncSj8UkketHN+L+pe1sp7tlz3pJkhdUNTxP&#10;Xt+RfiXFVUNkbZE51coolxodyPbPa95eI3OmEJ2RzjlEYfY2igUdmXKervjdCQrbTJF11hbJebqK&#10;slTee9JNXS7bQyazJzF2ahSrc9M8JrHI7CkWESwReRfGzSwKRmZa0amlocOO0N07ZAGoYiYWi1Pm&#10;zb0oT4tARrgbybUOQ625MLZlYUNDaTKK0kIpUlvk0BGmTV1yDGpqqBVtZWx0zJo+N/ewqu5GyN3D&#10;CLhzAK6XtuLmwW9xZOOHOLjpQ+z54T1888H/4usP3pBT8k7t+gZ+944h0PYovG8fQlbAZaiy3NCZ&#10;68ncFcqsEoWmNDe6ghfamInymEu86cgul3fJIYpk38vIZ/UXnQyhRGCXawcQYH9WXvDMSBeEe9yU&#10;AhMOnBd6iyIIkdPR0vyvEZnP8XUnkRnmiDTmzXCKNZzOG8IAHuZ2XaJwtNdtZEYwJ5XEoCjJD15E&#10;4Th/e1bU172T7RkuGGmIxEhtGAYqg5BGZ4+i8yUEuTLH8r3c2Ji87JCfEITG4gzU5KWhs7ESVYXp&#10;KEyNgiInGMtstGv6KjQm2qEt7T4m2pOgLglCUeRdFNCx81NCkB7pjebyHLTXFUOramCeEh11RDRV&#10;OWb7S1goMmCoi6NAmdvcLjBLhqA5LwgaNnRTpR8aoi9huC4Mw8x+irjryPc8iK7M++jKdqP7ujKz&#10;haOHqJ4eZAMF8VpDXDW2pEFFwdYXJKG9mijX34vRwT4YmdcGulrRVJqJvAgnVnBXFIbZEKttEX7/&#10;mOyoElkw5O4RuF/bCzdSky+dNsb1NHJDrhPr3dGe7YWGZGcM1cagl65eHXcPVdG3ZKEb4THaFE8B&#10;p0NfE4PGdOJzWTgLjw+m+6vxbEqD5VEVHa0apm4xuJ9Cx4/GUGMSSmIdoaNzd5ZHy0nrcT63EORw&#10;gRR1As6ktHtndjBKiSmTX+Lwpk9wfOsnuMS4devod3A6/wv82G4TWQDEoowxrZjv2yqzZU9DARyu&#10;HUcnv/a1VkqE7WLRFatgxHzbQTqxmGAvcNbc18I42Mn7QywVK3PaKuTqLiVf21yRjnF9m5zAIBxy&#10;iSg7T1EuEHWnLSbMTQxjnj+fp4CFu4qpiPPWITlxf6CjAWUpkWgtTYVV346scC9YtM38nvFzoJVF&#10;oREbMmNEQ0mDtr0cuUS13qYCtJUnyeEN35u7ibN7EGzLnGdPwTF3niVW/PI5UeOD/8Lu796mgPfh&#10;0t6veGE+x+1TW5AXdgfNRB5DVSCGKv3Z0EMk8ikSHChS/i1mtEz/q6zY59FXFoz8oGvwojtH2h9m&#10;DtpOZNmKe2e3Mldt5w3Yg3unt/IiH2PWuoJCCrcg0gFl8Qz6hQHoYp5qz3wghy9q4u3RSmcoZcUX&#10;555G5ImjQ0d7XkNWpBNFeZ946omytCA5qaKzJpNfI5EUZEes9kJ9diDRK4rnfp8V3wWNyY5oTHLA&#10;qEDC0kgWhwfIjvNHmIctStOjUZ0Th/LMaGRG+yE71hcTzPPNvNCPR1rwq7kKmO0A1vVYVOeiv8gX&#10;c90ZmO7M5Dl7y3m6EcSZcC97VBSlU6AkFzHjy2xgZumRuDWjqcKiJg/9FeHIpcjErChTSzpJIwQV&#10;zOADBS6ojriIyY40DNdEQBF5ChV+B9GaeBtdaffQmvUAxtY8dJZFs5hdoePlwtKeAVVlKrpaW9Dd&#10;SfTSGzA2pMeovl9Op9OrO2HSaaBnThPzaMvFxJM7B1GZ4AhjUyLaKSh1BbG1KAQl0fZI976IGJfj&#10;SGH2Fp1YLRnuKI++i9j7B6Gi0z82VmKKn3muKwsvzTV4rC/AY10Opjt4DkXBmOgtQldpKDqZ39V0&#10;+Sa6eVmiO/qqYvGIcWGC2bskxgl5LJyjdOuFgSpibBRaSiJ5vwLQwKJQmXAfxREsoPyMjhd34xzz&#10;6tGtH+HAT+/hwMYPcIH/FmPmPjcP0jSOIyngHprLEjCirkV1ViSuHttJpyxklq2l8GphZDYU4hEI&#10;21qRhQFlHYVUJyfoCPcUzicmNmj+vSytjve8PCMQq1Y1s+gYFoi2SxTn0gS//7dgZy3EXasRM8Rr&#10;+TP+/yKFa1J3oIcFOjfSD4rCJDmhoaUsDfMjatJsgxStRdeGDUXp4Qy9aXKmRAI/gOsVivLeEXhf&#10;3yWFGcHq6XF1FyvT1zix7RPs//ldHNnyEQ7zArhe+AUJTgfhdXkL3M5tRprPOVb1MIw2RmC8NY6N&#10;0xs1kTcRemsHXM/+jOIQGyS7n8btY9/j/vlNCL61E8nOhyjS7fC7vgPpnmcRc/+IzLvurNTiXBK8&#10;KbKg23QgW2QH3mQDdUJJxD3Eu51iAzmJKMfDbBh3UBlriyTPcxTAdTTnBFDEkUgl1gY6nkei7y26&#10;l4vshVQR79KIul7kfTkOF2xD9PPh4cFM6IFcYnkenV90wpRF3ECW1ylmPW+6tMAwukuiL0qZy8U4&#10;cLjbDRaDOygIvYpH2my8NJXilbkaj4fKYGlNgIkO15TsgI5MV9TG3sZgbTTG2lKx0l+IfqJeiHAD&#10;+8tyWty4Uc9KO4XJsVFMmUewMNSG1f5iqEuDkMMsWxBhh8YMT9SneaEo5j7GWumEcZeR6LKH3yfD&#10;kOcAfeZ1JNhvoWgDeO09icvJGO/M4zW5hqmeIpll+5Ss0KMTMPQPQt/fj0njEMYGtXLFiOgNHdaq&#10;MEzHGNX3yeEEr7tnJGYPVIVhqC4W0z15mO3Ng0WZBnNLCgzE3q4CPxZIN4rUGaoCH4osCpV00Yqo&#10;69Az208wNjwZyMVKTyqmWmIw1cq8XegPa1chpijUwYZE6Oiu6rIIFhdPmJuTMKcuRk3yA1TzqE/3&#10;hq6BLthVhAVDA4ba8yjoYLQWBEElOtlICEqKXpHlRwJzQPD9s3LG2aHNH2E/ae/Q5k/Ydr/A2b3f&#10;yOmnIXbHZU6/emw7rp/cjcbcUAqvGv0Uo+gMEjlUTJ7vrMuXwtQShQ103s76AjmtVc/f7WwsIObm&#10;IDshBJVpAXg4qSXSmiTiinnDQoyrM+OYMA3IcdnpUR5mvZyKaDVpKVwjEVqDNpJLcWIwdC0laCyM&#10;p9O30LXFfPrXc+KH1XTS8uwo2Qlz9fBGHj/g+sEfcOfkFpzjBzr2y2c4+PNH2P71P+ma7+L4Lx/j&#10;KjH33unNuHbwe6R5HEFb4mWkuR6E46lv+e9TbCCvRTrREodU95OwPfIF/G7uQJzTMcQ60JHv7qZb&#10;bkK03T6kOlKkDluR/uAYLu16H+e2fkCM/hLhtvuQ6HYCbnTWgHtHEeogJoOfRXYA8Tb4BvH4Biop&#10;TFWOO/qLfenU3tCWB6MjxwehrJZiqpnfveNEXgdEeV6H5y0xRW8PMfgUMoJuIe7BeaT6XKHY76Ih&#10;0Z6CtCGqPUBB0GUkux5FtVzNcgvNaY7Q0qXLIq4jy+8KBeKB9nwfitkHdXxdhvc5tKXaMx+6YqDE&#10;HdoiN3RkOPA976CKxakhicJKccJwfbTEvdLw64h0OMBs7kBR52FNk4kevlaV44WJvnpMGXuIQUai&#10;0igGm+kcPbkyHhQSJ2sTnJDhc56UcEn2iFu0CpJKECJvfIcFbQlejddhrikQjdGMFqm30ZZsy0yd&#10;hGfDDdLhRKfOcHshLENDrOrjdNFB9HT2YNykw5jIWgPdcu7rkKaNAm7HUJ9K9lbW0yX0xGsNi0Uv&#10;Xe/5WDN6ioOZT30x2JhIUTEvprqSknxQHHqD19GdxJCFp8N1GKc4G+JvItf3BO+XDWoS7FFDOukV&#10;CwsqwlCV6IJSYrSuNhGTnfl4bmnBmqEaI8ypmcG3X2NubSzaCkLQUhAOVVkUNLVJ6KmIw2hHLkzt&#10;2RjryGGhiIMi1Vnm5s7CIHQXh6A2xQ2JXhfhcH4njm39Qq4l/vK9v+K7D9+Qq0yuHNmEr97/Gz5/&#10;92+yrUc4n0FtVrBcndKtKIKKmKtuKpWiHVG3MM+20PlaoawlndBV5RrpxnykRHjB3F2NJ/Nm6Y7i&#10;WJ62EG9HsDg9xu+t8licJAJTuGKWk8ypRF8xQ6qVcSc7wgPVmaFQVmXIiQximuDEgIq4y8zaVYcN&#10;149txNndX+MaRXr/Ah3zwI9yGt5Pn/9DDiqLtZhiTeO1oz/hwZVdeHBtN+6c2gx/m33oz7wNbd49&#10;1EVehP+1X5Dle47ijMG4IoKYG4oI+yPwoSNHOZ1ALF2vMPAi4h33I/reblQGHUNj+ElUeO1Gc+QZ&#10;CvoEPJh1A212Ush7EWl7ENFOh5Dofo6iOovWbFcYidBtFI6hwh9TzeEYLPVhQ4iBuT4Sg5VhxGfe&#10;TOKvmCyf6nUVvneO8ly3y7mqeeH3kB92l7jtJRtSQfAVNqpryA++jMKgK2hJcUB93E2oMpzQQyQd&#10;aYpDR5Y7G6MXHSRKzgYqCr+FBopOmeOJ0rBraE11QJ3oFQ2/SrHaQkf3MteHY3WgBAu9OegpCUCC&#10;Cxto1B3UxtlTtPdRn+SIMPuDSH5wAr15D7DaGYf17gQsqhIxUhcBU30ErO0p6C8Nxlp/PnE5G/kB&#10;l6QwqhOdkOx5Xi5T623IhaEpCdke+1EZdhE9JIHxtmQs6wpQGciclekIKx12Spklxy0Fas8aWrE+&#10;P4MnC7N4tDSNiRG97OmcGR2Qy7zEXFQxmC8WVFsGlFgYpGuRBqbpmhpibnteoBSRuj4V7VXZ0Ckb&#10;0EvXaa3MILZlMU82or8+HVMdKXhqLMMyi9BiVyrmOpLonvFY7MnB+mA5Xowq8Hy4FiuDVTA2pyIz&#10;4BrbxzEUR92j4JLooB6oSHKDItsX6so4LBiboW/KQWmcC2Z0VUT3HCiJvUMtjBCaEizqKmBoK0Co&#10;8yV43tiPYPsTaGLxaOb9q4wmhYXelJsBiJlSJ3d9h28++ju2fP0eNn39Pj57/0057/vApo9xYucX&#10;csijPJUOLcSoyJfLz/qYUcW65hEWr26xNro6R37mipxoOVttZqgdq7NE2ElmT6tJilKIdFY4q0Bf&#10;inZ1fpLHFCwGLaZHDPL/xU4RopOqOMEP/rbn5LrrUQp02vh6jrxYgTOqbcWGm8e2wvbcLtw7t0Mu&#10;ON5C1/zxs7exnZVHrB65c3IrLu75lrnwEOLczrEybZPzMUUgb0u4Cn2+PSv3LYTc+gWt6U5sWHlY&#10;12Shi44SYnsAsW6n4X9rnxRgeegFFPgdhTLpBkbL3DBR4wNN2nVoMm8hy+M4kZDumGaL4bpwxNN5&#10;c4IuoSDkpnSx0cZojNaz2qTfg7b4AXE6gcK5z6oZgcXhHugac9FbFgZtZSQU6Q/QQURrJw4lUqyR&#10;zmdRneRKLLWhKK8in8WiPOKaXIGiynWnw91AHDE7weUI4hwPURRXJWYKVGvLdIKhOhSTLQmYpHiK&#10;wm7w3A7LObeWpng5VNOV4wp9uR8R0wu9hV5y+KQu8T7CbA8j3O4YopxPwf3iVnhd3Y28wOvMmJfR&#10;Rjysjr0ni5M4n55cLyizPFCf6CDHK9OI/mXhNiiiiya6HJVIP01kLSXqhtofQl3SA6Q4k0aIu3WR&#10;vE5+p4jX4SxgPujPtkdXpi1GasLlOGVDshOsLYmY1tXj+doynq3M4dfHK/jz12d49XQVfzyaw2/r&#10;M3ixNoPlKRPmLX14sWzFtLYCQ9VBeGQox3BjEhozvYmmCVgZ7cYiG5ymtwdzc/NsjHQNgXezVjxa&#10;HEdzfgJ6Cx5gqSsNTwcLibuRWOpJx0trE+Y0xZjT1hD702DpyMDDkQbo6uJ5f5zl3OZEZsuuiihM&#10;9BTQ3c7BqCzG8wUD0bgIE93FFGklVobqYWzJQnUqkb69SGbaeebVkdYcZIXckYs2xCSMGkagyqib&#10;aE5mRk+3R1uuJ6oYezIZXRK9ruH8/s3Y9t0nciuabz5+Gz98KszpHezd+Blszu1HRpQnM2IKC1Ex&#10;enj0tpRRrLVQNeQRecuRHuWO+vxorE/qSD/Mm+OkIJLQrMWEBTGpYfJ1Jp3j9ZkXkxf+/W8xBLPC&#10;ayX+X8yFTwlyRnbYA0wbOonWLFwsdsK9LQPtdNZubDiz9yeK8xsc3voNfvr0bbmdx4HNX+HemV1I&#10;8LgkOyli6ISO57bA5dIOnNwupu/9BI8bDOI3tkIRfQlN0ecQfGMLXc4NU22xaE26haZ4G0TYHWLj&#10;3AL/K1uQ6nQApQGnpLBNRQ5oijiJPoqzJ+UaTCVuKPI/hZoo3qBMB/xuqSYm3WFjPUP0tJOoZ1bE&#10;QUk3TXPaKwfvNY3FxEMNWooz5bzM548eoS47hg7JG8KKXxZ7n2gaKKfWNWd4sKp6QsHz09dEwFgX&#10;iYGKEFTF3aWjnZLFxPbkZoQ6nmFRucKcaitzUEWCBwqIlo3JLhgs98dSbyaW+/LRku5GMdmjryRQ&#10;ulyG5ymUULw1cQ7EdH4uYmFhpJ28XvdO/YQ7pJXyBGc4M8MXMF8OMn/1lgTx9wIw2hBL/PNDU4oL&#10;DHUx8mtp+B008G9oSkIwQpRb7M5nsXiA2uT7UJAEymIcUUec6ysi6hMdC/xOo5jXtpjXsCzwFGrD&#10;z6El4TYm6awCO4cb4zCvFjkyh2IapBjn8WjBgmfr83ixOo3Hsya8XJ3Cny/W8K+XD/FqfQpPpykM&#10;VS6mOxLx0kz34nuIAqFnLtXSYQzabpjoCvMTY6jNpJAXJoBXvwH4A8szE4wEvjzvZKzymo3Xh8DK&#10;AovJJswM1GPC0AVLbw0zaCias/0wRDfV1ydjSV/Lz+2NDhbex2PtMHeWYaqvDkvDzOeGejwabsVs&#10;fwX0tTEYqI6SaKutT0M1i7Wa10KQQ195OBoyvFmY3JBDssv0OYvmVJ53eSAGq4LRk+9JQnqAmngn&#10;xHteg8ft4ziw5Wt8/dHbxN838fWHb/N4R+4ttfOHD2B7YTcyItyh76hkflfK2UZtRN3O+myUZ4dR&#10;WO2YHdHwupowZx2SY6/zFOUcXVQeLF4Cc+esI5gRM454zI6Z6K5jJJhBGDob4H3nLNJDnNDHXCrm&#10;Jxu7GmDqbsKoppV004QNYmD4i3f+R+6vc+/8bnjePgr364eR7HONXO/EDOEip2353j1GnLgIX9sz&#10;8Hc4g4pkTxQQK0XHSlPMBUTd2YKamFuY7YhHY+xVBFz5AXePfAn/i9+j2n8/LKUOmKojRpY4ozPh&#10;ErpS2FgLHDBc6oqFlnDUhJ1Ba/w1TCuC8ftIKd3JnS5yk45xHxWx9rJzJD/YRs4wyo/1QU1RBuor&#10;8ogexaguTGfDmMLSzDTULbXMFYWYNfejrykfwY7nWZEvoCqBDZvIKrBvXlOA3vJQJLidgsfVnQh3&#10;Oo/ytGjmAyJObTn62prQ39GC9toy9HU0EHcK5QyggVI/mBtjmdHCKHiKiZ/f/fI2JPvdQGNeEBT5&#10;kShJ9GOWckEws3Gm31VUxDkiyeMKG4XAZRvZgzlnUsKgyJLCm1OlYV6VIhszppswy+/7xLTExhis&#10;Enfneb7rujxgpgVTndm8F+foOLex0FeC38dbsMzfaUm6i84sJ/TmuqCbmGuq9oWlOZ7OGkGnD0Vn&#10;gR9FWgJrWypGmOWWRvswN6rD0oQBy5MU46AS82NarEyb8XBpCssWDSba0zBHVH2oy8cjIrSen7+3&#10;jOjbVQBTnwJqVSO0XS1y47nm4nj5fn+8eIg//vgDKxSVrsSHESQA632ZsFCk04wnT42lmDd1ykXP&#10;TxYtGFKWINrtOotrILA8hD+XtHKtpiInBE/HlRjvLafrMmv3l2NpsB7PKFyRied783h9YrGkzseK&#10;tpDXqQiW1hQMMr8+NpEWRhvw2Fglo0k7kbc7n3RRFoC2LDeoGUGGWPis/Hz6uiQk+9+G/cV9cv3y&#10;nk3Mrj99QXf9CN9/+o7cJ2rj5+/ixI4v4XbzEEpT/DHcU42xvgYoKxJh6qzA2qQWs/zs8xTnjFkr&#10;RSg7iUYNmBjWYmpskA5K0hCZlOJdonsuMo/Ojw8zavSjOjsOTpePICfaU05u0bdXSqFqWyrl+mux&#10;jnXDCbroie3fwOXqYZTEP5DjcNVJHqhK9UJDbrAc7BZjlGKsUkzUDnKiu2aFoqkkjgcFSZdqS7qG&#10;It8jaEm+g6XuDIw1hiPdeQ9y3PahxHsvNKmXMFHtAWuVFwz5djAU2GO6MQTrPRkYqfCAKf8uFluC&#10;MF7tjZXOGDbWOnTneqA47Kbs9u8uCeUNiEFejCtUNSVQVBSio7YUVQWpSA31hK/DdVTnZ+Lx6jLW&#10;lxfQUJSJRjqsvrOe2KBg4G8hDqfRPUOJw2FY0ZWipzRE9mKL1SvlGYlor6tGXUkJlA0KaNpV6Fd1&#10;oF/ZCl1PK4xaJW9INboKfYmz/nKebWXUXaR6n5dzdMXWGGLeZ6yPEyssz49iFRM+FOkeqCXG6Soj&#10;MNmRTlfk174qPJwZkmOhzekuREHR25lIHBQibcZATRRdWHSw8LMWBTJzE7OJ9ou8VlYit+gMqk10&#10;JCrboT3TFRXRNkh7IDrl9iPT4wRyWDQz3I+iPvYWrBSq+Kx9jAFiwodwf1WOG4Waj8mhXowZujE3&#10;xjxKzLLq6mBqL8RUfwOmKeiZtjiZKWeVdLiudNn7PVCXAIsqH6tzFizNWmDoaUF3cymxbez1wual&#10;Gfz64inmjR0YV+WQWCKwrk5Hf74zZijSR4NE1/VZZjI1VqeGsWDpZzHtRH1mMJ5OdOL3RS2qBSHU&#10;JBKDWzGupiC6S5hBs2BsSIGGhDLO6zjblYFlZvWFnmxMtYt50VX43dpCSorldXPCLFFZLJDoEMNz&#10;ZUF8nT+zOQt5fwHmutOxqi2Q0xYne0uYP33hw3tVGCRi0BXYnt2OS4e24Oy+n7Hj+4/x/r/XL29m&#10;hj286TP42BxAdtAt2bexam7H5CCddJQ5k4I09DbL3QiFSMVk/2mzyJ7DmDTpIPZiGpG7RDDrM7cu&#10;jpvlkjex02a05x25YHxCjJPTReUiF127XJInnHZDAB0yP9KRXB8FTXU8skNtkUnc66pOgqG7BvOs&#10;urG+93D/yj642RxGUiDzTl0G3SoDTWUJqMnwopNeQYkvM2X0DTbEMOZGB6Q570K201ZoKVB91nVo&#10;M21gLHamKD2xoIzGw/5M/G4uxWMN/07GVQykXcZKewReDGRgtTsR2cSUaMfDrIZu6CkJoxMUoako&#10;Fs2VJTAbDRge0KGzuRqtVflIDHoAX8fbcuB4cpQVzTKCIbFiQavC+gwrFzPWAKtnT4EX0ZdIzhvd&#10;keeP6nTmycZK9KlamCVGsTAxSUHqoVF2QdvdC8vwEFanJzBu0stlRBZlJsxNcTLz1ifZo70oWg58&#10;i2mC8xYDDM05GFEko7ciHPn+V9GQ6ErRxUNVEIBJVTqejNRiUid6CjvllqStvNEzygQ52C+K2zNT&#10;GW9cF9rrG1EhnJ1itzbFMg/HETuTiK8JWKBgXpjKMaaIRR5xrp/IPFhK7GUGNFUHw8ICOdkcheXu&#10;NOJ5Fn4dU+DVZCtzZTVF7Y5k12MoZYGZ0ZRiVlOOVX2FROFpZQqeDBTQuSnK7lQ8pnsusTDMqxIw&#10;3RZPTPSQBUqMb1oHlHi4ukhcXsLkuBWWUear6Umole1YmJ3Fv16sY83UTCdOwVN9oWwP44pwLKqS&#10;8Pvjabx6+QRPVmfl63/n92JHkOWhOvxrRQs186iexeDlVA9+W7Hy562YonuLWVajLSnoIWW0pN+H&#10;MsdVjr9ri70ZhWKw1JfHz1hFIZbKXn4xxPNosAQvhmvwJ7PwC177J0OiMysHC7wua7oiTPYUojbd&#10;B4n3D6GRbVhJk8nyuSCHrMTa1uO7v8M+CvPr9/8mhfrle2/i+NZPcWn3J3jAGGdsSsLaqJIFT6y2&#10;aSJhsKDTEKaG9bLndk5MZCACd1TlYkDZQD2x6JNAFvgzIdTWylxkRbqjIN5PbsQ3JQqnWLtNkYpr&#10;Iq6zWNO9Qezd05jtg6GmdDmm1pTtyz+ejsHGVDJxA8RqcV/7c7h6bItcU1hfEAklBdxOu69kFmnI&#10;8Yci9rrs9m9No0N2JBOzQtGSeAul/ifQkWSDwXxbGAsdmEHvwVoXhLWeZDwbyKFzKPCHpQqLTf7o&#10;jDsLQ8kD/GrIx3CFH5KJolm+l4m7rhQpq7CxjuLwpkvFojQzBY3lBUgK85bTuvKTwmB77ihqS3Ix&#10;NtiP+alxNoIFZgi13H+mqzIZ1cyfyixXNCbd41dW69oMmOV+NZVy+dHkGMU8twKjwYK+3gH09eih&#10;6+2HrrOdIm6VK/QnhUjZIMQi7n5mnKnuIrkNqkmrwYjYbqMrC4ZyT4zUBlMkrP6t2Vif0mN9uAVP&#10;2UCeWjtgHujkdW3GApFXy0w22RpHcYXC2hiFebqWoqIUas0IrGMzmDCP0VWy2djq+PoSrPQyI6qS&#10;+XfSiaMpqI68LgVpYL4easxmtiuDsZ43uyNLjsNWRd6Q+ygtqik4TRFmOnPQnuOBGLpuqttx9Oa7&#10;45mhlGKmS9N157oyWRTi6OxxxO90WBTRGGuIZB4PhDL7gcx9Q3VxsHQXY9mqwcNxDRvjAFaWl2Ds&#10;7+O5l2CktxZ/LOthYPYfa4qWM63S3I8xD4ZiuCYIK+ZWvHz6GH/+LvLrn/jj1e/47fE6VinSF2MN&#10;cixZVxWFP2Z7ib8GzOkbmVFJAln+6ONnnNQ3Y6SHOKgoQHdpLLqL/TFSF87iksb8XYNFXiPxN43M&#10;95hT4vexOrwaqWSEqmLhycU4P98sr+Gz4WoWqEpSWgjp4xjqo6+gPPQi8pjvRQdmgscFnNv/M07s&#10;+hGHt3+HXT9/hh8/fhvbGQtP7foazhe3I9T2AHLDbaFrLSIVaDBOsRp6G+XUP+GmU+YBjBvUGGiv&#10;w2ifktFihBSho4syk04Y0Uhh9vFz5Mb4yu1vp0k2YuMF4aRiQ8BpsQXqYC82RDgcgsul3cxl51Ce&#10;4AJdQxKWdRWwtPOC9Fejpy4TSUH28GEWTSG/q2uT0V2birbCUPSS7/VVQWhOvMkcehN9Rd4YYjhf&#10;ZbV6InJMmR8UibfRFHcd/blOrNDJdM8KPNfn46WhGL+Ki2etx++TbMSmamaNAjwb7UA3M1R7tquc&#10;4N6R640BZo0/ZrqwwMY2KJZzZQchge4e522H8Ac2CHC6ivMHtsiJyQXJodC0vR58bimNl9ME3XhB&#10;xZBLReRtVEbfkhjdWJBAh+zDxJAaQ2oVTHpewNk1jI4vYmx8FcOWJYyY5zDUP8isUCZXa2iKPDHe&#10;lijntRp5bvrKYOib8/BwcQVzk5PQN2VhtjUCK11EVFb/39cswPNFvJrtwTIda3GEAu1vwRoLjkA2&#10;IYBFNi5DRRDFzdyoTGIWqYZC0YUmYrd5dBILyy8wMzFN/GvDhCoPRuZMgXgD/NttdKgBvrYyk/m8&#10;ugVjRrFmUQyiT2FtcZqoVIPm7ADZUSYm5I935WCGRCIaZiuLcbrXWaT5XpQT0hO9biCY2Tze6ypi&#10;3K/z+8sIsDuHJB8b1KQy/iS7yiVmorNGCGGxl+2DhWKO57+iK6MzV8DKomVkXp8ilot7P06Mf2Qo&#10;YS50obu5QlPojUUWnCeLE3hJYf767Cn++PNPvHy4KPP285E66FhwjA3RmO/JxUOD2Pu2kQ29E70t&#10;xczNGuDpAv54tgq8eoFHS4sY6m1HT3U2uisZBei0M+3pMFSHYKqNLk4n/dPagKnmaPTl3peUIYrR&#10;ZEs0ngyW4zeLGGKKQrbXcSjibyLWbjdSXQ6hNuqmHC4MvnsAdqe3we78TrlzxNVDG+msn2PbN+/K&#10;9bbOlw/A69ZB+DM2FUQ7w6AsZXx4vZ7VwsIvNlubIfKKOb9TRoH2egp1mPmdtNZajpZynq+xE6XJ&#10;YShPi4KZhb6/rVruHSY2+hOrecTeYhtCbI+gKMoeZXHOcnFxhNNJ+JPRk70vyy0/Rloz2Thy5MLl&#10;CXK9hihXGuOIhuT7RA1PmUOL/I4jy+sohohb6gIfuSKjOvomndURHRmOKAu5hOLAs1BlOWKE1XS0&#10;KQa/Tijw50QD/jXNajfXi4eDzBWzXfjzkVmOb4mOjzVNAbQlDOt10Xg51iRv4nJPOh5qC4k1xXhk&#10;qsVwczKUBaEIpMtf2Cd2E/wSNqf3ojqNDp/pg6LwO6hmhhNzScUWJW3pTnQU5tXGTDTkJzGc10DX&#10;3YEeIq5+cBJjE6uYnn+C8ekludTooakBa/3ZeNqfIzt1pkgKo0TNJ8xBfWUB/CzxeLY8hadPXzC3&#10;EmkqAjHbFoVFUwv+9XgSvy6P4nc6wpNJNVYmjVhiBlsfKIFVEYXxxgjZaTRL1BypC5OvK4t3QlsL&#10;kbeuCu21xVCp+tHVxYpsHIbFNMhMSCSl4422JKKDn6WG17mxkHlbPUC0suLZo4dYX1nF6vI6v3+C&#10;RwuTcnH0RBf/ZnsG5oi5AsGNjYlyiViY2w0UpsUg2PM+7tywgbuTHfbuP4Yvv92DvbsOIcjzLq9T&#10;HIa7qyn6KrlzYbLXRZRH3WG0iea1FGhciKcU4xN9iTy3ngJPNJNYxDDZlDKNxSyU7p+B8RbeU1Md&#10;Xi5PMr/O4jFp59XzNczoajHB4rekyUMn7/1KH99vqALL2nK8WrPi+cMFdCqYkxm9Xj2ex3Oi8h8v&#10;nuPZ81eYnHmE6bmHmJpaYlxLZfZPYfFIwgqN4vlQEeMU264iAe2FJMA8b4n25pYszJN0VonI4v8y&#10;PY6hMf46j5swVflhsSMeI5U+6EixQXn4FcTfZ+yKt0Wk0wk5gf/8/h+xh866/dsPcHLXt3II0/nK&#10;LgTaHkMlM+6IRsH7pWZB7pCkNW7UwGrokZ1L4pge7kNenBcLTAOzvAGVjDZ5UX5yC1CxfntmpB9i&#10;0wXhpmIEY8OJ7Z/gzsnNaCfG6hsS5CqLqrj7SPQ4gzC7I0j1vABF2gNipxPSPE4j0u4ggm12IMXt&#10;qGzwT40VctaMMtPxdQ/leD0zUxUzU5ycElcddUOOU9XH3ERZ6FV0ZjOXskHqy/0pQE+sm2vxbKJZ&#10;9gY+HCzDurGKlTBIdpYMsqr2svpqK0Ipimq8HK3D44FCIhp/T5uHBeYn4chPmHvq0jwR6XoV4c4X&#10;URHngjGKV2RPkd1GKYiFrjTpXMM1oaywRXT7fObLRGJiMlpyQ1CTSXcpyYK2vR6z+iZMd2UTL1Px&#10;vD8Nj5mfR+lgcrJBbThyvE9S8LbQ8/yEEy4NVGCFOeP3h8t4PNaKZWaeJUMzZlkl1xYmsMSvi30l&#10;cpxzqb8cK9oijNaF0nHTMMGCNdoYCTORba4tFiG80VXl9RgaMKG7tRVtTd1oqm1BY20b9H0GOnIV&#10;iSRTDt90ZLigN/cBkgPuoa60BOr2VpnV56anSQaDmJsYx+riDJ48WsX63ARUlWlQl4fJ3k0js3Mf&#10;v/e2vwwHW3vY3r2LL787gF27TuDHn/fh0MGLOLDvFA7s3o3rjBKezjYklFIUpIXD38MOdy4fh/2l&#10;g6hJcCC2B0CRwnsdfQP1CfeQ/OCozL6Z3qcQ53SUjn0G7bme+HW0Hs+sSvz6aBHP6aS/PV2Fgdd/&#10;mNd0sb8IT4Zr5Qqclb4CvKIDvhipZtsgfeiUUNYJpNTjVwr2tydr+PXlS6w9eompmTXSxhM8Xl/H&#10;lKaWmB8MTZk/i0U6MEY660yBQVUpV6joW4uxPmPAr0+WsMACsMaiMFAeisKAcxTkHajznKDJc8RY&#10;TSBWulMw0RgqKbAu5gYN5vWCg0IWfTH11O7Mdhzf9hW2fPEOj3dx8eBGuF7bK+e7i80HWopjmE17&#10;KTg1rEM9xFwtz9+AmTG9XOJWkxUq/39l0oD20ixkBD2QexPPE5NFZ55Vz5zbJfYfa8CGe2d3wPXG&#10;UcR4EFer49BXGYWR5lTMM8NYO5mx6hPQkukts2Fh4GUUB5/nCd9n1bnFk78uO4p0pd6oirklc4vo&#10;gFgn2j0yVMoxxSVW1pn2BKKwBx31CnJ8ziHe+SjqEmzpJKEYqw9FT54nenPcUBFyHqU8sn3PINPn&#10;EqJ5g8WkAUWKE5pYKCqixaC0GxbZSEXGeNifKzs7fhspo8OKPMUK2BCFaTb25S6GeuaqceairhwX&#10;1MfdxkCJL5roplXRNnLlzHR7nJye95DCF5O+F+gKky2xWO9NwzNdFlZ6UojvAbJXND/09VREI129&#10;I8cdCc6HEHJnt+xpXePnHCH+mlsziLLNGG7NQm91MjpKo1gdu9FVkSSd75GxEs/MjcyYZWwEaXJ4&#10;4ok2VxYOMb/1Yb8glQSoWjqhHxiFuluHUfM8TKZxdCg6YNRbMNpTw+IQCG2pP9oznNCY6gI/2wuI&#10;D/JCa20FNKo2rC4sY21pBSsLi3iytoKnD1dZLGaxMD6GYeY5cX4Ce1f7SxDp54y9Nzzx89Gb+PnQ&#10;Ddh4ROCKeyS8I9PgFZONn49dx8mTp3Hi0CGcP30UEWGBuGTriq0X7HHihoPcysVYF8W86i/HIIfq&#10;Y+Q8XxN/NlgVAnNjnMzPDSmOcm3sGBH4T2bWR+N9eDpB1yBJsNEAawN4xWJt5vX91VyJP5kl/zXV&#10;zoKWh8HWPPS21jGW8LPNWvHni6f47flTPHnyDMtrz2E1j8DUnk9SyIRJES/7H0QH2xKRWUw/XLLo&#10;sL48zXijISU/w/r8FJZYCH4brUV+yC3GoJukGIHoPlBl3MNgiQfG6gKxqIpDa8pd1ERdQ0XEdWT4&#10;XUaVWG6Z7Yk64n+ky3lcPbxZ7ue8b+OnOLnza9gco1iv7ETg3X0U3m1mzhzMm8UjXLqJuRregwE0&#10;ltAcSCZWgxClFrq2WsR6OcpVN/NmHcmH4h4mIpt6ifpd2CA6g7KiXFCdFQKLpgo6RRryQmzQlunB&#10;ql/MrFGCub5SOkEpukWukPNT7dGezHwXdhZZHgzPPqfosieRTPdNcD4mF3frWNE6s12gTL9PLHOg&#10;E4mJ1nSMhnBkeZ9FOBu46NjI8j5NZ7qAoqArqI+14XETGT5nURFrh/oUZ5SG3UAXq3BvsR9KI26j&#10;IuquDPYCqbV0XyHOP8Zq8EiXR9wOZGX0lc6uiOd7RV5Ca9JttND1CgPOopEVsSnhNhHxOtSFHjw/&#10;RxYYH6JRHl6aq4lsxOjuVBgr/ZhLriLH9zQy/S7I6ilW9xSG3kYJz0Gs8qmLt0f0fbEQYQfiXY7B&#10;ysb3WF9EF8iDVZUFc1s2DHXxdOtUzPQWY1GdQ0QvlO4gissLIwlAl0OhZrDopOOZvhi/GZnpOsqJ&#10;uxo017Wgo1mJlsZ2aNSDmJ9dwfjUQwxrVMyhARKrq4iciX52OH9oF/wcWXgG+mE1maDt6YamqwOT&#10;5lEszczgtxdP8OLRGtYXZ3nM4eFEHx4b6/l5S5GbEgrH+EJc8IjGZ4dvYccdP1yPyoN7di1sIvNw&#10;wD8NZ1yDcfTcNZy9ZIOdROGTtm7Yf9cTJ9wiEBfyAH9Ym/FitBGmlkwMN8Sju5D3ivdN7OavZIEU&#10;OzM8GyqT0wtLwy6hlIV+mvlbLAg3UMwi3tTG26E9zYkYfV2Sipj//a+pRsBazUJcjCk9BazvlRPW&#10;f3/+hCJ9QpxfxcO1R5ifX4VlkDmuSWBuLt3YEXOqJDmjqbO+BsZ+JRYZNdYWrPz9JUwOEUNb4ni/&#10;ipHqfRHqYn88Zn7tK3BDb959KFPvQJVqA3WWrWzniqS7LOw3UBtnK4ffRKfYJD9TX1W43Mzc7vwO&#10;XD70I930J2z78h0eb+HaoR8Q6cBCbrsXjTSWFZMC65N96GrIQ01eNEb6FMTiJrnTZgudNC8mkE5f&#10;JffmnTL0EZXbJTlM0IU3hLheQ0KALTIjXFGdHQ61ogCNBfEIdTyNvoooWNqyMNVdgMmuPIr0AdrT&#10;bRF9ZxOK/U7wA9gg0/MoMrzOISfwGrLC7JAScBfJQbbQKljF6lPQlh9I7DmLocoAtKbaojf/Acab&#10;Y+XkcE2Bu8SRFXUGQ30oLA1h8hBLxBJcT8ghmMBbexBFMYjpfIVh1+S82vGmWGYXZ1RGXIYi4SYL&#10;gR30pX7QFPpS0O7oL/Tkv30wUOQJLQ9NwQPm2khibzx/x4M30U72ek60xsJI7G5JuY2mxJvozmUB&#10;YkOpZPHopCsoMjzkjg8hdoeQEciMXRiGSoqzjEKNZzES0whr4uxRFXsXeYEXURZ5i24eLXckeGlt&#10;w9pQnVweNtaShuHGBLlkTayr7WfO7hQFj6iqL/aWU++G68MZFYj+ww0Y6tehsaETbW0a9OnMaFV0&#10;ob6qAaYhCxG6i58/ig3KAy2p91lUC1BXXITqIlLL3DRmLWNslP2oyM9CZ5N4/soQ5satMPR2yUnz&#10;g+pOrJpV+NXayOhQjCg/J5z0jsHtiGx8e+IujjqFwiurGpFVSrjkKbDFJwWHQguw0S4Yt+OK8OOZ&#10;2/jnpiM4fM8bR10jkJYQgj8tjbKjZ9E6gGlWf5OqDLpaumeqG8/RkfeURNGeiJemcpldW+iqya4n&#10;SWhucrJKEU1BzOISs8CMRF/xfaT9ARbwkyyY/vjTVEDiYEEjoT2dUhN5l/HyyQqReVlOc1ydsWLd&#10;0k1ErpPXUJXtKgufyKRPLSpMahswM6TC7IQJ82KNp4oE05dK0iuQmwWI9v1qpgtzylSaSRAjSDgG&#10;ClxhLHFHO51UdNA1Jt5DM89bLOQQ465iH6yaRBfkhNxGit9VRDidRhCjiuP5bTi/50ts/fJNnN72&#10;Mbxv7oXH5U1yPnpDThCyYn3RT+xemRBjqxo5dNNeno3SlEieoxo9jaXUYDlRlwI2sigJkYoNtAqS&#10;/OXjISqywlCYEiSnPtXkxjO8tmCwKRNzvUUYZpXqyqQzZhAXQ8+hLPg0Iu7tgd+NHWjNJ7LWZaA2&#10;LxJtFRmoyo7BNG17zqrD01mj3BVATGYvCrlMZD4np2et92Uxh3rQUcox3RqHoTJPGCiY2lhiZQTx&#10;Iuq2XHeZH+Eo14ZWpgWjMTcC2UE35VRBsch4uF5sfpUoe+3W+7Mxr2K+IcaK+bTasggYmuhmSrFw&#10;t1CuA1ycmMQSkc8y0IuajCjkhtyTY5SiUIjlUyInWxQxWNUVY0KZA015FIoibiGHxacxPxq99Xl0&#10;ulIMM+OIWTbljADp3ueR60uXplsreBPLQi/zuIiufC+YiHoK5vYc0kJ+wHmiuw1x21GOOXYS78Wk&#10;eCNRd5XYK85bx4z+uyEfL8aaYepTolPRgs72HugHx9Cn0VF4GVCVp8l8vd6XjgVlIp06QQ4TjY8M&#10;Y8ygR3t9NbNsPdobqlBdnI8uRa3sGFuZm8HIgJqCzkYbz12OF3alIirADUddonE9MA3n3KOw57YP&#10;DrtE4LhHHM5F5uNUQikOhObh4zuBuJNeh4OeSXh7z3nst/fHzaBE1BTEyl7UWUaQObMaL548wr9+&#10;pXOvzzFbaWBV18CspLtleTDeROKRJlsKaLo9GZhrx6K2EEZep0V1HiY7ktBXEoLR1lRGrTzUp3ky&#10;0x5BffwNzHXG4LeBdPxuzJd9F4/ogr9bmvC7uYFOy5/1pVGUJXisy0df4QNe02zwpgILPfhjnC5m&#10;qMGMtg5TfYK6ioD5diyr86ErC8S/FjV4OtaBdV0hfxyHsdpATDVFwFzlja4sBzk3uzjwAtI9Tsgt&#10;ajqYT3NDbdCQ5oMwijPJ55pc/uZ58wCKo+xQEHEPrlf3Yu/372Hjx29g93fv4NjmT3B6+ycId70I&#10;PTU12JSF4a5K4i2FWV8EVVUOBrsVmKIoDR11snd3ysQ8qyfuFqaFIC8xANX5cagtikdzZTpvbCGG&#10;ehr4ogaMs8pYiHKi82awkg2J2bI/1wGKxDtwPr9V7nMbev8sarJDpY2btW2YNJK9rQY8JV68ejiL&#10;Z3NDUBaHI9v/ClH2DApDrkpB6cu88VDLKqnnxSr1kjsKtBJVCoNvIS/KE0Xp8ahnoypODkNzhWhw&#10;jWgsSkFu1D357JbWdIbt5nhm0ARiajrFxsauzIO+OZ/40wejTsvGO4kV4tCgZpCHAQsLT7G2+hKP&#10;VtYZ6AdYQCJhbeR510egV8z/bEnCbG+hnKM6WJcEM11Bq1QwP+gY/hnqrSY2RgNMvW1yNsigIhsl&#10;oTcR43hQYt48G6sY5uknno81iiVeRGfm6k66phhn7Gb+bkiwQ1HwJbqME+pib/Mz22GuIwEDzETK&#10;TAdibwHdqQK/jrDx6xTobWnBaG8dVnSVLCAVWOxMZn5OYWZKIDrnYLq/FtM9JRjrqWQmVaG9rhIT&#10;w3qMDmpRnpOIjtoiTI8Ny1kujaUZaMgMwXNm49X+AgR73cemG1444BCKmyE52HU3CJ+fd8Fnp+/j&#10;JEVqU9qOS1kK/D8HbsI+qRi2MVn49qId3ONzcN7eg22HqDhQQBGl8LoT6adGWBDG8Hh1Bo+Weaws&#10;MR8vYXrUyGsahzV1JpE0iyJNAmY7sW6qIaYmUKhJUBREQ1VThO76UiJgKhS5wZLExOom0TdRRRQe&#10;ZDEfLHkAbb4TdIUuUOc4y+1jauNuo9D/EvN6gFyFJYtgmVhYno1fLQr8NlyO30xleDlIgU404DFR&#10;38oCrUpj5KmJxSNTvVyOJxZKrGsyZL/EQkeMHBZb6M5AP90zz/8c2jKcee8uYEiRjDldLWrTveF0&#10;ZR8cL4oHZf2MaOZUsRJLTD8Mv38ah7Z8jl++Fg/FelPuGnFm+/vwurodpZG3WcRjMKupQFNBFCYM&#10;Srnjg5izK55WKIZhxN7WUwYNNmREe9FJg1CdGwOxKZnYCkLs29LXVoHOumyMtOfA3JzIrBGLme4s&#10;zHSkYbQumEjiiiS/67IyeN06BJ9bBxDjfZMNukaGZB1fvzIpZuyM4OX6NH5ftsiVC3mBV+QKkRFy&#10;fT8rnhjMf8l8JsbflOVZaC5IQmlyDFpr6tCn6oFJo+a5pUKvEk/G6kJvUw2a6Nzi2SmLvQzl3dmY&#10;7Uhho00kxqRhcliH6oI8DOv7MGO1QqPsxEBvH49+WExEnfF5WIxW9PXqMG7l9xSqqTZKrn1syXBF&#10;v5gY0BCNunQfKEpzYTaOYXhkir87i8nJWYp8GYtz85gZG2ER4zmp6tFHrHc8twkpnhcxpUxmg7qD&#10;cTpzS6qzXOReGnkXTbkB0FQnoCLRA+mBDiiI8eTrctGc6Y2Ye9vRTUQTHVfWphg0xF5llr5DVCdy&#10;1QRiqC6c2OeJyXo2OsaC7gxbDLKojTUEY7jaj/cjAK+IhKu9yVga6ZRzQ7XKBkyZ9Zga1Uthtlfl&#10;QZEZSIfKxuOharyabMGfE41IjQ/BP8974N0jtjjqnoDjXonY7xqDD0874lBwJrbzOBVfjg8uuuHN&#10;g9fhnpSLWwGxeJBahCMuwfB0c8AiG7KYwTTMHDVnNWJ1YRIPV+fw7PEKHq8vYWl+Fqsrq+ipTsJj&#10;YutKbyZdPAO/jjUwl+bKhd6V6SG8rjNYmB5DTyuRnwVWPN5QV59MAdUQdasg9mWSxakrCT2MJmLS&#10;/JI6m/k2ncU1GePtaUTYXFhJQ2ZFLEZ41MczWxYw8pBexIiByKHG6mAWzmsyIlno7i3pzjJrirXD&#10;ohgUBZ3n/1+X46kvTKX4fbSShSgfWv6+le+hLg2Rz+EZbs2kyEoQ5noZ5w/+gPP7v4P9ma1y1dF4&#10;a4zckjXW7Zzcf3oTs+pPn7yJnT+8hxO/fATbI18jye04CljgxWZ8uo4yufpFbJcrHuciJjXo6aiN&#10;BSnYUJAcBHGI7fGFUMUzXOqZSTtqcmCgHZuaxNhTOkwU6RhdRtzgVaLDkkEBdUMmgl2uyF35bh3f&#10;jMRAe1TmxMgeKdE79XB+DI9mx7A+P4onKzOw9FYyU/pjqDYCQ1VBFKkb5jviWbkyMaoso3jGMKTp&#10;w7BuCNaRCbrgOEU0Sowzwqw3wtinZUPQy/nEembaZXUuJlriMUUnXepJ5w3LxercOKzDFuavXhi1&#10;fRS52BRZjckxKwZ6NFDVK2A2jMpxRXWH2DGODtOTzXyagHZijNg8a4j41ddag/5uHZqbejBsoShn&#10;12CdXMDI6CzMPBbm1zEzM8e/0YPuhlLkx7ohyf0MLMzLuhJv2Wsstrnsqkhk8RHPwUmikxmInFq0&#10;VFViUDyKr03M6KpDfpgNuonHhhqB7Xl0YS+6qi9m2+NlD7ixzB2zLZGkhWTZ0bTAn08zN80r+dmb&#10;w1AecBQVoWehprv05rvJYZb6NFcMKDKwRKLprMmAsSmN2TcEv41WEfVU+H2qDat0tcLMMGz0y8bn&#10;zon44oYvdjtHYo9TOLbcDsABjyR8dNUHX98NwYW4Unx43hknXYPhnVSAH+m4v1DUoREBLByR0DZm&#10;Yn15kUKbwsOVBSm4uZlZUssalhZX8fjRUzkN8VdTsRxGm2X+E8g6pylCHHNxS3UFFmbGMMBY0t9e&#10;i/nZOfT1DUJVIUYLSvHYWEvjTZdIuk4hrvXl4CG/X+NhYt5XlfP+lcShpzyWxSAFxfHuUGSHYKQ5&#10;HU+HGF+aY9DMSCKK4QQz/XNDMZE4l6aThD9YsB4bWTB6ic3abJiq2TaLvGCs8oW5JgDm2hDSj42c&#10;ByB2HJlVF8h1sKM0sGlNGSqSvRHkdBbZoXdRGi12iPQnaUeTFP3p7H6Icz4lN/7+4K3/wnt/+0+I&#10;J8Yf3PQRTm3/FDcOfwd1o9impQJdDfmkiAIKtBPieahGVR1UldnYUF+ciOKMMJRkhhN5Y+V+R3VF&#10;CWxEDXITJDEkM6XKYGVi461jftMUYmG4Tc7pnRhsQxyFeffcXoQ+uInsOD/kxvvLruSxwU6MD/bg&#10;ydIknq5M4zkrq7YpR+5JNN1GfOZFUOe5YLwhBEtdCZhmuJ+dXsPUxAqmplcogDVMT61ianyG+MQb&#10;zWN+egEzFIyumThKrBHiFPNZrc2xFHsMhmoiUV2YhbnxceLViHRTfU8n+jvEI/WMFO8o9GpmPDqr&#10;UWeAod8on5glFilPtyeyUrvL+a7DiiSou5QoL29FThYz8/wTjFqWKNJlWHh+I6OL0Bsn+P0cFmYX&#10;WUwsmBBPAKgVHV+RGKPjrfF9JoigYmXEw4VpnrcVc1NTmBobR19HF4yDwxjQ6DFEsdZnh6M53QOa&#10;Ai9JBWIa3iMxF5VCF2PPzwcLmbky8KiXWY6NTZPrjFE2oFkKdJ3u+Zh41hR3E3k+x5idTkNFZG5N&#10;Fnk7Fi/GW/DMXCOnw40R64erw5nDAihmL/QXuMvHYBy5dAlfX3bDN7dD8NmtMLx5zB5/O3QXn17y&#10;wk6HKGy85Y870Xn46qo7vrvqhl8cg/H/PWmH/3vkDtz9vOR47/xAHeamJ7CyuMBjEVOTM6SP18fQ&#10;0CQmzSY5eeDFYL7sKBRj1q+sCoy05aG9Jl/Ou56yDGFlZlxuKi2GjqyWaXRVZskNyh8bq1lIE4no&#10;eRhlNBFzi4XYxVTJ8a4iFvBuFsABjA4NYm1hjqg9jwUShVk8F6Y1m6IslNfyEV/zh7VeIi+mW2Ft&#10;S6EJZWCiswSKrFC5NeljMXzYQ1dWRmNJFYcXQ0Wy30LN9lEfZ4OnI1WY7clDd4E3pklyU6rXu2g8&#10;HSzl38iisF+LvIsoruHX2jg7eF7eLZ+sIB69+dUHf8dHb/8Fx7Z/BffLu+QeYqqqVCwww7dWZcg9&#10;lCYHu2FWN7OIN2BDR2MeyrKimP/C0Fabgyb+UlF6KHSdFBottzrFUw76a5kL9OIpzl15WB5VY9Gi&#10;w+SQ2G27EkEuV5EZ641SCr2BWWKwvYH/p4FO2YilSROeLE/g2doslvmaikQnVrVoNhAPqNnYphSh&#10;Ep/FE7NmF57Bal3CzPQ60XKV389hSKvnzV/CwtwqlpceSlwVq/9HGyJYjZOYhZIw2RiOOTpNRZIH&#10;EkN9iOul6G1rknNuTZpeiqJN/ruhtJSu2gOdqh2qunqYh4aZA6rkmKPYdU/MkBqqCMRARSS6OlTo&#10;1ljQrTaj3zCDXt0E+odm0aOxoqt3GGqdBQP6CYwQhVfWX8qH8oiiMa6IRB8bvxwMV1fDah7D9MQM&#10;FueXWWTmWGxWoO0zYtg8h8bKckT7OCMhxAPxntfl+lDR6TVUHYpnhhI8pwMsiYnyzESTbUloSHGR&#10;Ow9cOfAtCoJuYIhu25lxX/Z2i5lYYgeEkZpgmdGakmxkwxJ5uz1N7FjogL5Cd5jrIjEjXEybj1m+&#10;70O61BO6lLIkEZGBHrBx88MBW398fO4BNrsk44BXBva7xOKCeyz2OgTjZxtf/GQbhq/puP+vLw7i&#10;+rUbssd2aaAK4xYz3XMGq2KMdnkV8/zM+oERFrU5GQsedifgNzqY6D0drPDFS+Lu3FA7DBoV+sRT&#10;EcRTuHvaKegBuZppbmIM81qi+UQzZtnuNMW+eMIsqasMg7IwEE1Z/PylSRjV6zA7s0CRW/m32U4W&#10;l7DOLLw4PYrF2Uk05IhcKYaBivGQ+fmVpV7Sk5FFVewBLBZW//n8kVzVU0OabK3MQ0tBJEyVPujL&#10;dcBjdRr+tNbgXxS3GJnQ8rq/MFPk1jo8Jw6vkEgGK0PRkOgAVRYzcrYjlGK2XZo98v0voCzyptw1&#10;sjHeTj4A7O6Z3fL5o5/886848PPHcD23Gb7XtslZcjNDneiho2rbmJkHlJgWvbviWYqJwU7IS/BB&#10;doI/UiPdUE1kFbMfzMwY6rp0jDQlyw2bxRYjIy3Ej6lBrIwPYcbUI7f/FLk2Oz4AWbH+KEgJk3MQ&#10;xeRiC4UqMqJYrf94ZQK/Uqja2mQ2lDAMVfqiN9sB1hrRWZOCEfMMzGMrsIzNY4zfW8bmMEK36mjs&#10;4oV/gvkZ3nQi55RlCqOt6XSqTCKhH0xslLNtdNHKEKSGeiA1KgA5ieHQECVLs1PlMMRgr4quqoVS&#10;oYCivAwNJUQKgx6To2bou+rlJAixgZqYZicyygxzZVddJoaJzeap59AOL0EzOI1u7QRGJ5bRr6Uj&#10;0x20g5NoatZgeuaR3K5RoNNcexR689ywSjSd1NSjt4fI1tYtEXx9ib83s8TPtggt3yM90kvuDdxS&#10;XYayJGbWPLG0yg8dmS54RPd8biqRGak+3RNrkwYSQROJxRHhD5yYg26jMN4VOYE2KI1zwkL/v2dh&#10;0dXEzhZiJwsx6VxgpcC656ZKom6N7EB5wYw3yehhbkpio4vHhDITL0eb5EoZU0MCskPsYH/jDDwC&#10;fHDDIxCn7byw58gFHNp/FHt27MD1Mwfg7nQNUf6uqIhjlu6iG6ny5PzlSRakBWb2p4+f8PtZGAwW&#10;jFoXMdrTgF8HMoDJOl7jMDkkszpQRtccxas//mBunWaWncKIrhNjbHuLU2K9pQYrgzV03CaMNMTJ&#10;jj2RZa3tqfKJax0NVdD19WNp+QkerT1hMZ/HtHUaywvLPOblow4tQ2pSjAWWtgw5wUW48DILqJiQ&#10;M9xeAPEM04XZef79BTx/uITe5gq2l3a5y/2Shc7cUy2npa7355D4UvDHeD3Pu0gu+RNDempSSUPC&#10;HeT4nZXzCKYaQzDfGoG51kioMuzlGH1B4EWE3tyG3lwnNCffRZbPJXjfPETsfQ9v/ff/Rz7e0PXy&#10;dgTe3o3cSCd0NubTTWsxJrYRHWjDhopEVxRFOqIqyQ3NeQGoSKBFV8VhbaQNU2JyQx1v8iAdgTdS&#10;JbZ0LApAe3EcJke0dI8+LFgG0VCeiRDPe4gPcUNKqCff+PUGwDOjevloObG1hNhe49fHi5jtLWBD&#10;jsN4fTjUOfcpUn90F0VA1TeOAdMy8WiJIp3FBMVgHp6GQWvFQzrV4sJj6bAmXkC5hpC405vniYFi&#10;H2aGIN6ETBYVFZJCfJEbF4aKnFS0svEPaXowqO5CfWkOVi39mDaoWIyikRUfSWqoQmdlBlE3gY05&#10;Hu3pjtKVRujSTby4YiPnztYG5JU0orq+F509JrqoAc2KXqiUA+jqGoKqk8isoct2q+VKlvGGMGKr&#10;G9a66WpddVD36uWqGo1KQ1edkkSgH7BiUD+G/IRw+TxXXVcnMx2zVaW/7GVuTrGXK1P0DWmozyHl&#10;xHnD1N+L548eo6OuBjkpYugjGxmRvmzIPajIjEAfb+ycKguP+3NZcEKJtlHMWFmv14Gy8q+KCRtj&#10;CqwPN+MRBbC2zIyt78ZEbxkUubFoyw9Cb6EfHS6EDTKXDTkD2pJAtOf4YaI9C5PtGTAw604zs49U&#10;+WNBGYdfjcRNZriubBcsasuwvLyCaUYS0Um0yiw6xOw/MjoFEyPKZG8FXbQAmGnCQmcC40kC/pju&#10;kPsrLczNEm/XsEpUNml7GRF0FOkQ5q16PB9XStwVW/MYiepLGn4+ZQkL7CBmGTWEg05PzvHrIoll&#10;DnqtkYV8Gmt002eP1+T7mQ2DmO5hDmZhGKoOw5omW+7SMdDVzLy8TJFO8+8/lASwRNx+vDwr14Ka&#10;DYxFA30ya4vx34HKSLpmDogteKQrlrFhlO1FbG8qnixgZkwaqAhHO91ZDNtkeByTk2gqIi7zEE8H&#10;uClX2mTx5/eO/4Q9P3+CHz79Bz775xv4+oO/4cbRTfIJ8A9IS4U0zWF1PQzdtcykyffJzX5yNwCx&#10;6qS7yJ84EY1FVub5/nLMqEsw1VOMsY5MTHfmySlUDfyA07Rl8cSphQkTQ249arIjkBnuKLfiFE/x&#10;nqGTil26xQr01ZkxiKc0G9qKWEWjZegfrSE+l3phXpkg10Q21dahz7gEg3mVjrpMZ12A2cxcsfAE&#10;a6u/M5+uUaRrzJYDMLCqLhADhWOIzpCBMm9esEDkRHigsiAD1cXZKEyJQwbFqlJUye7/ptxQ4h5z&#10;Qq4nCqM90VqWg5LEAIzUsrKqRKNJ4v97MhMmy4kP6hI/uZRrsCoSrTXlqKpToqNnBPUNXSgvKEdF&#10;YRVqG3rQ0WVGu3oMRsYDU5kHhpkVdYVuPL8sVukB6DQ6OngzVM2tGBwwszGtQqM2Ycy6gNqiYjQU&#10;F1DAXRhRlTHPRsgxR7GGVHT9P5k1YY3uOyXyHHPWs4dPMNTfLwtMbXE+8T0XYyatjBYGFq9BRQae&#10;DbIIqlJIGOF4OVzN3NWOX+miT5kFf10w4NnTZxSoaJAUxcIKEXyaCL7ALDeEURa5GQr9mb6QiJ2O&#10;BV6XmbZouaTwz7Eq/MtSiV+Hy2RGfsFjhYi92p8ti0E3EX+0uxI6IuPs9DjW1x9jaooCmJsj9tfi&#10;iTYLf5jL8K/xWsaTYBhK3IApvudUA5asJnkeawsz+PXRCpYnDFgwKrEw0IgVuq2YdFAWfgOGymDM&#10;9RbCoO6UGLs8P4fJ8RkS1pJ07dnJeUxYJjAzOY4FnsPitFWOD4+O8LqzHYvznWCREXOrzV0V6FTU&#10;QtvdRiH3QK/p5j2qYzY2yGWHSUHO6KgpRE9zFU3DjLHRMVh0dHh1ET9DHZZ6ctiWPDDRlipnCU0M&#10;GyhsXsOBHt4vLdSNBcz7QWyfjGGR19Gd70kXj0JVxFWoMh3REGuD4pArCLM/hpsnfsHOHz/Bp2/9&#10;B8TzYN2vH4DblT0sviF0czU2hDscRazLKaR6X+JxGfkhd5Eb8noaXFdxqFxjau0skI+vy6ZNl4Re&#10;Q1e+h5yYvsgqbtHU0sIdeNgiy/sUru/5GC4Xt6Ms0RslSb4YaM6XuyIMKdIxTxQTnRoiKy2xmlrq&#10;gliNS5jf4+XeraqqLDpeIZQNjRjQGjC3+Bwrj//E9OxjuTplfvVXTI1ZYKhPxnhLLB7qihjSQ+g+&#10;YVL8YolbG3NKEy9OUbwXotyvy4n3Yo/asYZQWCmCmRY6jErM683AfFssVohAy8SYQbqNeHSDQMSF&#10;btHBUCRnLw3VBBEjCzDfVykf565Tq1hR6ZLKIugNE6hr7IWpowyP+jIw20zMpEgFHSwQqWZYxJoq&#10;ShBy/xZ87G4iKTIGZQVlUKv1xEArlC1qDPQNQ9nehaFWZhsi8itLHRt+Phbp7I8mByiqV5idmiGy&#10;jREDBynURxR1CxLD/JGbHCXdYFjTjglW/t7aNDzViQ6nXBiq/fErHejPiSYpKuEcovG8evUv6Vpi&#10;hYzoQbWMWdnAp1kM6SKrD2FSVsgC8WyoCDOtMRirCwYstfiN6G2sFwvYw1AcaYeWtPsYqQ5mgfTH&#10;nDKF1zcCbSl2mCZei8UEC4ZWLI4SJftKsdqTzOucyGuexu95XVoikO99BAm2mzBY6Mh8V0uHb5JP&#10;Gx+sZlwoCUdOkA3yQq7LoZGl3iK5E4aCOU+syBIPsx4dFFMgByVar66skbSIuIurWCG2ri4SeWet&#10;dGMz1hcp5lE1C1cGhZWKsZZEijRPPqS4PM5FbtHZUl2M1tpCNFdmQlmXg3bSVaDLVX5fQhLUQtPR&#10;DJOuj0SmktvWiL2axOQLZaaT7HQa1jLyEPVFj/b48AAmLUaoGitQnBKM5pxA3osIuQJL7A6pynLC&#10;mCIak7wGPSSQKIcj8LI5wJy6VT5d8KeP38APH72Bkzu+wq0TmxDjfgUbxOD9Ak9abMT8kFVrvoe5&#10;pjcfq/pyPDMr5PFqsg3PRxrk1h1lEbfk3rFt6S5YEd3gfWKcMoE87oT2VDso4m6hJuqqnLnTnOyI&#10;oaow2VEkuuknFOGw8jDXBqOvwBk1kZfRk/8A60RX2flAcYyJVSGKBJgUyZgd7MDshAVjY9MwDrKa&#10;mUYw3teEme5s4lu2nDkyxd9/pC/CMsO7GKJ4Qvx6qsvlTUmWkxzEJAGBVmJTZtFj95QV/ekA0ZeN&#10;ZamT4iV2K9PsoM5zlZ0r6e5HMFAegDlmH7H5mb6KmZd4/rQ/C+ssLLMdxOEKLxYF5o6+crm6f11M&#10;5ufflttyVvpgri0Cvw1myXWW4vmtZo0K+t4udLR0YEAzAPPIJD/LODO3FSbTDNG5DwYFEZPv/9xU&#10;JovEKhvUqLqJTjHP3DbLTCt6p0cwajTj5fNniA32gKejDcpzKBDmuAnzIAZbiljwYvGSWGmtD6Gr&#10;FuOPSQXmBhXobqqUY6drizNYYV4Tc15XllbZyBewzu+XFlYxM7eMvj4iXk0UMFouY8RgmRde6HMk&#10;uRh7O6BVtaOjsoAiEjvWu6I7+z6qo65htCESk20UcYYjOjPvy8ddiI4TbYErDMzZauYxfakHXg7l&#10;45E6Gdoid9RE002Cz6Ms8Cw6sxwo7ly8NNfJnfvFE+R0lVF0KgpbW4Ieori5ORm/jrcwfxfD0FlJ&#10;qujBQyL2wvQEFmcmKNAZiD1vRZ59RHE+nB/HzLBaPtJkoikS1uYYmOpj8a/FXtTE2yLw5lZoGrJ4&#10;DRPQXl2EouQQKGuyUZ0Xg/baHBiZCcVm4Ya+NvS016I8Owbzvbn4zVyFVbWIFREw8BDbe7Y3Vst+&#10;CX13C1+nlDuGpIS5y6c6VMTYoiLsEspCL1EnbjQAMdSTi84cTzkh6PqRn3Bi++c4v+8b3Di+Cdu+&#10;/ic2ffI3HNv8AU7/8i42pPldQW2SC3oLmO0aouRmVVNKukxXFua68zHblS3HH18Smda05Hr+vIsX&#10;rCiIrut3Rs6hXeoSu8KlE7FC5KMP8ryPySEAscwn3/cIsj0PIs/rKDLc9qEx5iK0eU6wskKLGUeN&#10;iXflNEBVriumO9LwwliNl8ZSiioag7ypohfud0srHhsqKOZi/DpUwguUgZEa8QyUUBgrguXsklXm&#10;KNET+ttIBf60NOCPsXo55VB2lljq5bxRC910pDIQ/XkuqI28Ag2FKZ6pIuaHznUkMuvGo7/YG3XR&#10;1+Q6wpZUB7mw26qIxG/EPIxX4U86yguKQMwxnmwKJ7qFEWn4ngUebJR3+V6+KPE/xdzmi+f9KUTO&#10;Wixo6RTWXiyalJjtr6HDaolgU0TfJbrkAhQ1dSSJEMzz778YLidmJkns1nU2YdQkGp3oDJnDCFFf&#10;3dZJd/0VzdUlcLp6EklhnpgwquXTp8V60YWOODwbyJOTRF6NlMqVNw8XJ/B8fRWLE2N4TBedY+ET&#10;jrO2+giPHz/DHIU6Yh6Hleio1RmhYdx5rE7hZwigwDzwqFts3JWBCessRoetMv8JzBzRa6CrSUVN&#10;3B257neehWWWsUEOi/GaLbNdiOv2iseaJpV5NgaTvAcLjDhz7bHE6nzp8mss9AOlvnICgZZfR5uZ&#10;exXMj7UxzNS+0JaxWFSFEhtt0FMcBD2daUVXjifWDkzqW+TWI73NdHoShXhMx8osC9n6PNanDLBq&#10;61ASZYuODGeoBQHWEt/nlVjqK5bibc1wR1dZLMYHO6EoS8O4kXQ4pEZ5RhgKEz3QkBeN5oJo9DZk&#10;QK3IYfvPYZuqkBMjRIdjZwHJSduOyRE9C6WYSJPKeFTE98qDkT9X1mbwd/xZ8ELRxvbUnu4sh456&#10;8txRzUJx58RPuH1iC+6e3YZzu7/FlUM/4fSur/HV2/8XO799B3anfsSGBzcOojjeA9nBt5EVZCe7&#10;oycHVdA2lcLQmo3R9lyUxntDkekHDXFkoDYWYp+fxU5eRFZZVYYtBXkX8fZ7EXV3F6Lv7ka+/xmi&#10;gB06WWU70m2JmaF0lxiMNwTRTcMw1RyJRTrSXFsUnThLzpvtZz6tibOhaO+gv8SXaJKJdU2uXKkh&#10;5ueKgWUTj+5sJ8nzwrWHqwPk5ssikxorA9AYdwNtPBexEbPYFuQPiwLLmnyMtyfJmy9m8iiTb0Nf&#10;7C7XboosusqcMt+Zigm+Rmy+tUhcE9uGiHEuVaaL3AC7KOAUC89RuoMj3f+q3OO2LOQ8neAGCgMu&#10;Itf7jNxTWBQksQKnMvIasryOoDToPG+OPxt5EqYaQjDdGCg3Y1tQJmPS2MccOAxtZ9vrDZiLArGm&#10;TmX+ayL2psueyLkR/s4Ic9XiApaJUmKc10IxrS4/xrP1NSKZDcJcr6KvvQKm3nqefzxJIVtmSrFe&#10;9Skr9pq1T658WZufxmO+5snDx1iYERMOVvHk0WMK9SHz/gwGBoaYuybQ061FD+/zS10WySCKpELc&#10;VMahvTwT48yY49Y5jI/PwUrBTvDf1lGLnO43SacSc3M1YtULRTrNglMZfRdpnude78Afe1PGCWUR&#10;SUrTjJ6yaGjEipIKFlpi8zKj0CKLrNi6pSrqFuLvH0F3EQUr5iZXBqEu/o4cghFPa4uw3YsU96N0&#10;V0+STgTqk1wR630DlTnxUDaWSScdUTfIPXuntVVE8CzZy21pipLP5MGMEljowu/TnZhSZbOduvF9&#10;fVEU6YCCKGfMDLRggPFsuIntjqIW/TViRxBTQwysLfH4c1yBmXbew7Ykij4BHeWJRG8dEXscJZkx&#10;qC1g0WhlTh0ZwMSoVnZq/m4qpSkFQFPoxXsTguLQi1DleyHB/Txsjm+Ujmt7ZgduHN2Ms3u+xaZP&#10;/4Zv/vkf2Pfj29gQ5nwe5cnezCIUg56V3iqeYzHG0D2BuTET5obFTHw19F2tzJdFmCCGPDaUs/rl&#10;yqGP5a4EZoxIuTRsVlRIsbEWM6KJSCuWfOlLPVklfei0aXjUn4F1Vuh+nqjYX7Yk4o4ccO+jKMeJ&#10;xE8HyymYDHkzVOR14bK1FGRb0j3efGcpRLE2VfTSCecTg9Nr6nS5Hcur4Uo6bDaUqbYo9juMytBT&#10;dDc3ZlaxfxAdtNoPpXLy+xVeLD/m1HSMtWVhhIXIqhFPM1NggOhj5s/6KiOZhQKJ4l7QlTIrM0eI&#10;pWGNCTayGmuLSB2kBjEhQzzFWsxkURd4s9D40lWD2RiioSvzoUgvIeTWVhKHmGDAYqUIhb7EC2a6&#10;rcDv1f5SrBvqGTNEHhVjmszMRGuxkmauLRwv5Z5IarrpKB49fIlJ6zx0zLBWywx+e/kH9D0NSPK5&#10;it5qupy6Snb0iOv8uD8bBrF4wVSBJ0tTWJmZxfrSPIW++O81po/ppIuYZh5dnJlnllqk+KZgoUgH&#10;xCQPIuFvgznMkAGYVniy8udjbKCPmD4Bg56xwzzNLDuJ7lYVerrUUFelSjSWxbbQXe7UIKZZht4R&#10;D0k6iSPbvoLvnSNyFcmUsQMvnr+AmQVH29kFNfOeMAAdr51YdPGS9CPGv4Uji90vBMmJDcwLAy+h&#10;LeOB7LtQ0l3Fw4rTvS4gTAjW6yJ87p7AjZM74GN/DpFeNJwwe7Rm+1CEjEH9BfIRlE1Jd3j/3LHQ&#10;ydgzUgWs9PPQysXfood/WPRt1IXJuPfnXDf+nGqTk/T/NdFAYTYy3zcDsyr8NtYIXbEPnhgr8NBQ&#10;DfEA5sG2IsaONgx2VKI2Pwr9qho01eSjIjtKdsg+YsxSF3j9ezZSgoxnD7X5pIRAudVsotMJufTx&#10;HsUqnmguMunOb9/F7u/fw4aSVH908iIXJdA56vOITv1YnSXPL81KsYqnI48N9MjHEjycm8BQeymr&#10;ETMfXWemVXTCUDStMcTY63SIJLlWUmBoT6EvxeZPh7mEwCs/sMGe4wUIkS5am3AffcxgVm0rFoaY&#10;cYrCUB5xkyjgJKeKPRks4YcqhHiujEADTBBXiUV/mssBS7VchznfHoMeYm5p8EU0JdzFOnFb/L/A&#10;PbHMaLo5Sm7V8udorVwYPqKIR0H0A2SGuGKogw3aMoI5YpuVjXN0jJnPOg3zIJFluB/ajhpehwG0&#10;V2SgLdNNjp2uqnOIw3EsEDHSZZsSbeV4rxgCEm4rlmSVhFxCRRRdnq8RHSo9uSw0CbdQGXYFDfG3&#10;oEq3pysl4w9zhdwRcbE9Cs8HMmFhAzeUi6GkYLmy5Zm+AAa6fW/2PVJAMouIAo/mrXg0MYAFXSMW&#10;x0eIv+uyF7QgkvmvOJDXrPj1rCRm59VukgExfI3xYGpkCAvzD7Ewu0BhrmB6chqri+tYX3nIKj+O&#10;acsUFom+KyvrFN4UTIODsvK/HMjCZL0ND1fpzNOjQzAYp6DqoCg71VLQE+YJzEzMYEhVgjk64OtF&#10;E/4QC+3F4oJXE21YMzXC0FMnF24054agv70Sv794honpZYxOrGL54W/M5qMYaCuRY5Fi+MfC14q+&#10;ieeMPmIdbjfbUgWRtSLqnnxKgbklXe5yKB5Zocrzgd/NvbA/vxP2l/cj4P5l3Du3E0F397NtXKYD&#10;35XjzqLvYYHnJxYnmGteR5jhqmAY+L0gtV8ZMx7z+j3T0mlnW/CvuV68Yv5dIYmJFT6zPTkYU0Qx&#10;e0fDSErR8f5YmHHxWI+l/nzeKxfoWMj1dODqzEC522Y5tdWW7cfiky1nWXWk8v6TDhe6s1ngPeXW&#10;Mqb61+1J5Ph2Mfkh8Bo8r+/D5UMbsffHD3Fi59fYsGDuIY+3kr99EOtnh+I0IoF5CFNmg3x+hWWg&#10;CxOmfvz+/ClevXiBR8tzGFUWSmydJD6I3tIlVTxaiJkTFIaY9SLyw3h3IR6NkslLwlCZ4ApdbSpW&#10;hjsw3V8Fs5KOTKSeHxukU3djfVyDhvxQ+N/YBWW2mJqXKTt9REeOmKf5wliG8c4i4nYiP1CIXEky&#10;UEMMai6DsjIHzYXJqEv1RUdeCCaIII81xEXishhk/3OUmYwhvacoWC4xExP+n66vY2l2GdMzy5hf&#10;ecbjKdYeviAGLmKO+W/UaMDjh08wplezinvT3eLlhltiat1MSyyGG5OhYFZRlRO1m4qgKolDSy4b&#10;UrQjisJskOh6BCmuh1Efexu9xF8x40dM8u7JYwZKucUb5CqJY1IRgsFyD7mzoljXKubSinz2wlCE&#10;30zFdMVkmc3HGkNgJgmsqOJYsCpIMlVYHWrB7zOq18uxJhQsXvUkigKZa8VECnMVsyQb/YiYOWa2&#10;YtIyD7ORdMTPPc9jhUJdXlglrlphGR7BGI8JCtZqnsRwezGLopiw701SicYfPBcxE2Zy/jFm51bk&#10;VD8h0ofrT2SHk1FZLq+LmMxhrAqRQx0PDRV4vjSGtRkjliwarIz3Y96gkG4jNiCbZ8EwW+awusrr&#10;PL0K81C/HBp5wfw615lJIgmVD+Oqib2DJLcTCLy+A8Xht+RDpvuZD6sTXz+mQxhGH/OwGA+OcTmH&#10;ooh7RFcxTvlATnx4YapkASvDr+YavDJX/nsTvEKZ15cZlQYZlXpyHNCTZYeRSk85NDQltkTVFMtd&#10;HsQDvYT7iR5ZESHUBe5yex/xpIaOdDsoifAvLTU05GLSkjPfy5ntIwbZATdkURGuKYbCxIQSDduA&#10;2Emzh/TVRTqb7kjBREsSdOL8c93kRgli02/xHF8HFppz+37EpYM/Y8OEsQtG8nttbgwixYQEP0fo&#10;VM1SoENqsfHvIDTNFRAPRf3zt99YBV/g2cIoEYEVuydV7kwuxsCmiL6iCgpEHOsqwZNZA+ZM3Xg8&#10;OYjflkcx3lcvd5UXW/KLjZrGBvvw4uESOutyUJ4SgO6aNJTHObOSvH4wrpgQLfZDGmsIxyRzw4x1&#10;EqbhaXQSsdRNdehsrMP46AKeP/0Dy4tsPMxIFqOZDayMjT9M5qIZVsh/mavwtD9dzj0Wq91XFmbo&#10;Io+Z655gmcccXyuOR09e4snTl3y/3/Hqd+Bff0I+fEc8Rl4IaqYjmecU/3rt4nATXj5cwaOFWazN&#10;TWHeMgxdexX6m/i3B1ox2FyI4jgP+eg+sTDbVMWbysy20CkasT9v5j00xl6W5ynoQ+yra6gMlDOV&#10;RIeCQPrnA6/F+jsb1m8sNFYKtTz4rNxm5hH/75U5D3+M5OHPsQK8MgjkT8FcixeGi29hstkHE6pg&#10;THbwptd5Y5qNdcHQzvMcwxLFMTkxB4uF18syjVkWKquYxTU0ylw1xmtowsJALX4byMNDtS9+HUyV&#10;26zqO5tgsizJta1msSqILjwzPo7FxWU5RjwhEF1JZG+Kxcuhcvw23oanqzN4tsY8PGWQG7AtDjZg&#10;aqgLL1nw53geExOLWF15BMsUiWZilo5Uhj/GauXWqGKhuIHXTTzxfIkCEJvAiQdhDTRnoTo3Gjli&#10;nbHPJRlLxELszqz7yPXh9WEcGSWZjJF+xDNRfxurJqrWy50pRcdmU6oT6hPsMKxIYaEXW5ZGYaI1&#10;Wk4BtNQGwsh4JkYBXk3w8zKKqavTMctrZ2otZB7NJE0l8lxEJ2k423ySxOfiwDMwsM3+aqliUSjB&#10;bxTtb6PVwGQjjwb8Md5MdK+QizcmOtJkp+MjbQGe8jqJLXAtpAax3axY2TVQEym3Z4n3vAyXqwcQ&#10;7nKBTjqpp1t20p5zUZUdB2VVrnwupdgpb0TdIbdMFBPlxUDt45VlvHz0EL8xU6yNKIkO8XIa1Ko6&#10;lagTjyX+21jPyrG+hFfPV+Vu5b+ujmGZbr1s6YN4LNzjxUmK/QlvlgZ6ZQVm+itRluiCwngv9Nck&#10;oyHhnpyXO9+ZLhvuDC/gorYSS4sPMTe3TnR7hHVW3ymzGR2NHRhn5Z+eXGJFf4x5NjhNYy7GiLmi&#10;Z9HKi/HbUKFcLbHOzyN3z2MeEx0v02ICP18zzfeb4PdzCw+xvv4UC3SKhZklIuAKrCNm9FdEMuPl&#10;MH8nyQ6lX3kTlvqKYNap0dfZhnFi8ZCmCw2leSjPTYJB0y33EuptbUFDcQ4MXbUYEU//6hHbcUai&#10;OeG2nJomUHy+I5YIligfw9BOamjPcJOOa64N4/mL9aKJklie09V+NZbKKCFy67hC9GaHEH35Gfmz&#10;toootFQmIDHSDbevnMLpw7vgdusYeioiGCdKMaaMJ545oz//ntxzdnmoUTqjvruRBbMdxl4VZien&#10;sDo+jKdGBV4MlWC5LQTLSkestHpTpEUYN+jQ1WOQh4LXfXBgEP1dKr5ehcWBGjkUN9kaLxuv2H/q&#10;t7EGPJs3kbxm8WyFYmVhXx7pwKKYRfT0EZaX1jA7u0InFbv9rUsnnyNW/muG7a0jFXL3/d5s5rko&#10;vKTgxeMSh6sDYe3KRVcVrwuL/kRfBToKQ/i7STJyVEZexUBpgBSSiEx/jjfg+XClnJutrYlHf2sJ&#10;1I1F8slmVsskC5MRXZXZUBZFojPHnW4s3DcFv/E1L3ndxIOkurtIAIwLS3OrMGn70FeXi+oEZ7nX&#10;1gJpTfTNiFEJkcV7sh1kv4UYjhQTWvoZu5QZDqiJvC5HQYxi6LE0WG7XIqahLjCWvBqrkb3Nj9hG&#10;58WwX1MiqpNdkeR7A8GOZ5AV7ogN1VlJvIgLdIYl/PHiCVaZOwc7G3lTNDx6oawthVXfS5EOEhNX&#10;sba8KKdJvVhbxGxnKlaVkXQJMV0sCi902cTUVDxdm6dLLuPF6iRRthurEzo23GGKZAFrC+NYnxvH&#10;wkgPmjM9UOh+gK5yDRa671hvBXOpAwXPi8wcOUo0WKSLLRI9FmeXWIH/YJF4zvdYxeLUFJ7ze7Gh&#10;9cwUEZy5pk/VgYpEZxjKvCD2KhpmJRbbbqywEc1MzWKKlfvJ49+wtPQIxtF56IamMGxZhFo/BbWO&#10;+Lb2FFPjsxjUDcM4MMLXUKiaWon1uhJfFo8oirQc871FmBkxwKDugmVQK2cEdbcq0NWswLBej77u&#10;bpgNRtSWFUKlaERHfQU6G8phaMqSqz/EipsJOUSRKIUqaKE9LwB9TaVyAXAdi5Z4armY0aLi9bDy&#10;Nb+aKlily/CU13iqNwCt1clQNlSgorQYftHZsLHzx5adJ3Dq2AXY376JxIB7qA4/j/yAM0gKc0di&#10;RCBSg24gw3Mns9EVjDdTwGoSChvYWm+unKD/UJ1E6ogiHdljvPocEY2fueo2Jqpu8TxjWDjzMdVT&#10;htXBGsz2VWKyp5wZK5+OXopXw7zGFJd4BKXYkPqpvgiPRxqwxsizampl9FHi8dwYnjxcYztaoaPz&#10;Hi49JD7Tya1LsPS3UuTRFKmSGTEJYyQpMX5eHnwO3bnuzIW5FHEO5tX8yoIn9uMa6SyDqSVH7tk8&#10;SDwWw2Y6ClJsRC4m5LdneTAT+stdNMR2mWILUfH0AF1PF4v+Op18CdPMxgL/501dcutRMXYp3O13&#10;YwFdOwMG8wzGLMuYZFt4+OQ3rK0+hbqjDT31BRhijhb7Kz8eLJUraiaaY9GWcodUESo7UycV4Zht&#10;fz1eL3qtX9A5Rafg6w7MSyjwPy33TVIX+8FUHSJ3+//XhFiMX4SOgmC5D3Jq4G1sEMjy+4vnePXy&#10;GZ1uBFPMn+IhpyMaJd1CCVVdMQzdzfy+i+KYxcr8HJbEVLLpCSxrCzHT6I+FtmhiWwx+N+RitiEI&#10;qyNteEYcXJsZwxzxdtYygHm+54tH/BkFKjqlnj9exYqlH6v6Mjn0sN7LfFdwXw7rzPL9lvlvEe5F&#10;AVhQF0LZqoGuzyxdcI5OtzS/DJ1Gj57WHigb29BeW4fGsizUssrpS7yxRIwcJYKsEcmXTR1sDA/R&#10;12vE2toTGE3TUGst0A2Owzw2h77+UegNk3hI9JqhSEUuG+o3sgCwKFl1ElVFR5DIW0/pKuIp1JPD&#10;g9D3KjHQrYShtxsjOg0ay6sw1KeRc4LbG5qg7lTy/Nrk9prKmiy6cjArvT9zCPObmDGlSZNT5HpL&#10;otFeXY7hASNGxFDI/4+lvwqOc9u6BcH90k8d9dRRDx3R0V0d3V1dfavu/e/PB/Y5ZzODvc3MIMkg&#10;sGUxWczMzMzMjCmllKxMJYmZZfYePdba1xEZsmUp4fvWnGOMteYcUzkN9WA7g7YaXdk+TA682aOi&#10;y4VZXlcFTaMLQnxcUVZcjiA/f5y6cBd+wUkIjc6Ax/MX8HB7TCS9joHcZ6gKu4T7V07Bwekp3J/5&#10;IDklDbHRTI6Zz7HQn4ClETFPNZ7aP5zIFYlDdRapWAavGxMJP7exlXSZNHqu4jpmS65gsd0PB9S8&#10;H+dLqVuZTKfT5PyevckkJtRoJpQgfp+ISNoKS6dMLutkNeKIRtSAH64uYH9/H8uLaxJJ19Z2oSfN&#10;1pCBiYorLA/KnVZx1rrPhFjy8oo88locycMqaa8wM9ubqYJ6oALz4w3UqBHYU7XKQVxi4266JoxJ&#10;ogW1CU9RGukEzUgT8PEd9sWa45oUm1arNpvsqDo4eoUtrictZVRbQz0ZSzkTfIh014C5CeN1CdDr&#10;9Th59Q57e9TRDGaR4Nf5ng8PCBZkdIL2qztzJQJvkCab2uOoyfPkcwnmc6xtYdJhsDeGQ1XPREw6&#10;Plv7Elpq4b6MR2gj+gur27KIe9JiZ6yE/18fg65cP1QnPMdYdTSD1E5kY/AZlOOkPX2waCalDb55&#10;bpyLZQwWftVN9kM51A39zASmhnqIMjMycBVVAbC3M0iJBqt9cTiYyMJOX6w8rrBTf77e3ya9XZLP&#10;t0hkXiAiC1vFFZMaR0Tv3TUrtmxKnBhasDFG6sxAF8OBVwb5d95UFS/Yci/15ZQo3t5Db8cYFOM6&#10;6LVWqJUGLn4j5lV6WEmVdtY2cbC5ienGFEySblhJmS0CtYgYpql+eXHfnrzh111qWztUaqvsvBG7&#10;uuurwgf2CG9I40U9q3iuVdsiFs1mmGaJlu3xMLTGQE8qJzx0tsTYh+0NGOcmJZoaVUosaGbQ29CI&#10;ESLnHJFUDH2anRxDUyV1enc7zOONUFSHSjorbqSpLZYLvBCbI2noayjD0NAcLJY16sQVLAvNyGst&#10;DLbmBhow11kM63SH3Ew5URbB2BkEp7vXcOPmfVy/egtRSXkorupEUVU7couqUdvchoqKEjQURCPM&#10;+Rxu/PYFbl7+Db989wPu37uHX367hkeP3ZCdFEZkzMVrYxF2ZvKxNJyH/kJfauOX8mhsvj1JHldN&#10;VwbzPcdiZSAGiy0OmG+4hJWJEKhrHTFWdAtTtY+QH30O8SHXkRV9F+25TpitIrXuj8TxXCmvWRkD&#10;NYfBVSaPVfYWdVimvBABurx+hLmZGSJ7BmM6Xh51iOom4aks3BcbEhyIbj6y+UGMlOzID0FfnhcW&#10;pxvksN3ZjgIu6gQ5IkMYkO1OV8I2kIvKeHf016ZyXfdJ5rZFwBDXc3NJnFxQC6/vwCqPnRYxPqZE&#10;XxNlERPTQmsEdihvPphbcLQ4g/2jE7w6foO37z9ib/tAbpatSBawj63tE1L1fRiGCDT8bHpeL8ku&#10;J/OY2BIxLGbS1MajlyxppjkDs+3ZRP5SDFfGoTdPbCh6oj3pIUbIloQLRE2sE9qzPKmxo6DlWns7&#10;30zZ0IJPhnraYCJHF8igVwxjsq8RmtFeuSmyv7YoDX1H2mvRUEaNOD2OZZMRVpMe+qFK6GpJQ3qi&#10;sco3ZG0Nw5Eihzo5HO05PmivyuQHL4ZioBm66X5sLpqwtbiAQwaneM4loxKHG2bsmYZIM8IxlvcI&#10;G+omWHozJQIKyjtT5Q8TL9qKXomlrTdYWz+BcmYeswxQk3GZ2vSIF3ub74f/njdJtwRdbzFGCtwp&#10;6P0ZqEQgUUQxO0UNsi53NEX2NhMtRdBabWswm2w43BEB/Aonh0d4dXDIf+/KMrPj/QPKgFXZuibq&#10;VEUzttg42tF2M0hJ2RYtUIkCbcUI0d0iazhlcUJ/J1atRGpqNhWplWiVs8x0QExVE/2q4mxV0xiG&#10;VTKGY2UhA1yJoUkzVKTfS6tHTA5WbDDbb/M9rppNsGlnsGKeh64zS0qKLUUW4qMi4O0bDDdXT9x/&#10;4on4lEIkpJcgKasUZTWtKCwpR21DM7z8QnD18lXcv34V5375EXeuX8adG1fx+P5tRAV7YbpemIWX&#10;47W2DsauLPRW52BuqIMJekg6/E+25kpnReFouD5RSMRMxKEhHoNt+SjPjkB1ThRKU31x6rff8OWP&#10;Z3Dq/HVcvnEHdy7+jEiXH0lBrzPYRUVXipxbs9qXhI1RSqIVI7YXprBhnMTmnNiZLpPF+++MLTC0&#10;xXAdJOOjrRND+e7yiM3/wc/wcTgDl5vfIc3zLAzDlTBNd0LVFMcAzZfXtjvLDRvUsZuTFbApu2FV&#10;D0M31YXl+RlskCVu2A0EBhumx8egV+mkRJrXm2Gct0LbT4bUFYW5Kr8/ilxGM6Ada4WWVFyltmB1&#10;cR3iz/7uPt6/+4C9/SMsWFZhXdygNu6WExXq4h7KURp2Sr/hYm9ZxL+7bMHbA6L2BsHAPk8puIFN&#10;u5HMUslkpce+eQqa7jzMNcfLIBXOk2JerbopHovDuQz6HHyi7CyEto+i1TQtS5sEOnRRS00NU0ds&#10;rUBMKbbpZlGZG4+Ml66kgSMU/1psDKZhZyQVm0NJWBtIgrk5BG+UeRTK3hCzKvGBetGiwWRPDfqb&#10;8tHTWMRA1WPVoubzTWJ1YQbv9xblsUZPqhMWqYtO7H0oCL2HnhxPUsFiefBv7mASmO2CnQvXwouy&#10;ffAOh4cn2N49ZtDu8e9vSDsOpK6ZIJ0dayCSlvtCI5qn60NJsxKkqdMSM97m2j7piQ0GnZHa6BjH&#10;R6/x6uQtVqlv9WQH26TyB9vbMlBfM4Me7u9iRUmU500zdyVLl7+dyQKsz7bKMrvdjRXoKQvGqQ3f&#10;nJDCWcXcSQMUZB3L1OBm7TQWF+bkjdq16+VsU2uXKGUUpYgh0gJFlN+JZnij7QAG8zpWNo6lxYpZ&#10;q5a0yqJRkYFMEd1XqcfqcEz03Z5KQWpyIjy9gnHfwQUXrj/Ec+9QPPeNgndQIr9Go6iiFq1tbcjM&#10;LYWzWyCCguIQGRmP07/+jHs3LiHYzwOVRRlYnszGiYbXnjR+eaYWB0yiO7tECC7K2tIidNQUwzjZ&#10;CkM36ed0BRExFBN1TqgvykVdeS6Ks6Lg/9wBn3/9Df705ff4x3e/4vx9Z1x6+AzfnL6C70+dxrVb&#10;VxEd4oqK+EfoTr4IRcYlbA0lUsd1yoFdrzSV/+NRRSQkIjVFMtE+AyNaduAIE7D+4hD0FkfIzZTc&#10;oNtoyvBFf2morCFfGsmHliyjNPiabPETtdxmZQ9R04R1m0bO/NljkAj2dsT7q51To6ulWe47GJQz&#10;WFrQyYYRe2cEWZgH70ss13UKjIoe2JaPpV3O5MgUZhUqmPRWyiEywM0dSqVVNDd3Y5BIKahsvt9Z&#10;3mOCQn8O7EzKwpBtxbbAALdha3mRUs+G491NxtUaDhisBzvUuatLOGTCMk+0oT7lBdqyPdCU4iLL&#10;Uf+oY0/DJ9ukqKLofGO8CBYK8WXdOGwznZKe7RpHYZ5qxpphFKvTjVBWBEpH+01lIw7G07HLbLM5&#10;kEjuXUAqlIT3qmJZgDA31MLFvgy8e4vfX+0DJ2uyta2vJhNDDNaD7VWpE94cUN+OZqE/8xFKY5zl&#10;fJKhynjomqIhKm9E6Z/Yrrb2xP1h09leAI1mAYsCbRa3oTPYYVygTiairq4dYJ1fFe1EfAaB0HED&#10;+X+UDo5Wx6G9sR3KaRMmh6ZkPaxiQoWB7iH0tTMbT05ivEds/HRivL9Xtpit2njxtnegasuURyfC&#10;2V549gq9ITo71pfssiprSVRlmQ3QT4/x38y4NjINg4oBvywnux1tr0vKf8Kv9tFSGJvDpZudge/L&#10;ygS0xeu2qGiEwbQGi22HX0Vv5I4sVhAN4ms2C2naAqyzw3Jj5tVsMfVaFFLjwpGRkgV3r0Bcuf0Y&#10;T58HwiMoFhGkvrFphfAJjkdyJnVaUxvyiqltuwdRXNGI9JwynD/7Gxzu3ERCdAgMHdRwmjK8X2hl&#10;8mWCUah5TRexRMaxvLgqy92E/YtxuB4r/ZnUqqEoj7+C6NAQlOYkwsvlAVzuX8VThztwdX6CF8/d&#10;4R4Uhkcegbh2wxHf/XwZn/1wCX/95gK++PkiHO9dQn7oZUyXimJzZxmM48XuGGVw6Jq42OuYWIm4&#10;40Ue6M91g7k/HWLU4+8LQtvloSbNh2jzHMNFPpirj8YGUVOMLVE3hKMr4ylWhjJBrYQT2zgO18xE&#10;0SksqXuxMj9KJrVBBrYI68IqNEoNGiurkRDiierCFCz0ZRN00qBrCJElq6JDa5u0fJOgoFDMw0CJ&#10;NENaPDE2A82sVhZ0KImwlQXpaE1yxESxF4pfXoZBHPUNFHFdaPD69VtsrpAdkQVZDVp5LdctRgYv&#10;E8b+DnbWuXaX7TimdJobbJebXB3ZvkjxvIS2THcomXhWSes/6Uh9gPHSF1hojpRdGHvM7Ed8fNRW&#10;4jWDbn0oFW+Z4UQx9MFUDt6qKYZncvFmrkjaYSz3xpPDF2BjJAVv1EXyiCDC9TcYpnvlaLtXh9vU&#10;A/Oy6dumHYGZ318j2rx/+zveHBMNFTVojLiE0XJhjVEtaxu1zKTC5lNT/xJL1KaijtXMr+KMq7sy&#10;kyhlhsW+A7WBSGZcgca6jXki5eLiMqxjtbIDRFSWiBGES6S7RqLgUG0uRvt60NM5yOAcw8SoAr2d&#10;XUT4WrRVlWBmdIA6shddtdUyYOcmRmCcaJcTuswMKnG8sDFWhA/GZihJRUQ524LBArNBWFjaMdrV&#10;zIxsYFAZSVc1RFA9qZVdOse/Od7HHgPVPt1MeZCIVQa9fSAFonF6bzwbm7MNkjbNm/gzthVq5B2s&#10;rmxj0bYMC2XIms2MLbOaWqdU7sAaOoKRnRCBzLQchIeGIzQ0isEaDFeiaUQC0a2iCe4+oYjPKERB&#10;SRXqauuZfLpQXlGH0up2/k4YXjx5gADPp2QHL3A0lSfn6cxMzELDa7qysS39m+aFQ6J9kUyD70vR&#10;wveahzczCSiIuYmLj33x2ekLePjkGUrLy6T9yaJ2FJumCTmturuuBKXZKYgM8kdGfBxSE5Jw7c4T&#10;ODr7447jC2SLzaCuQLmrfECdLRscmAhFMYxotZONBiN5aIm/h8LA89CQzm4pysEbSlrcSDmUw9+r&#10;lnadYkyHqOARrXIWMqfX+gb8buvBa/F/ZC/ieKY64joGysmuJgahI1NZW17B3h4ZA6VbcXIoZqpD&#10;JMWdZxIVewWLXXEwjlZh/+AIaxuvoNHZsLFJNra5h03KJoPGJG15hGvJmEwyXqiKuQcxwEvfVw47&#10;18IO2d7e/jHevnrDOCDl3d3CyR6Dk0lPJHTh6yTo78HONvY318loK6SPcl7QDQwWB8A6XIyPmxp8&#10;IqDd0BSM/qwnmCjzwUShO+knuXUp9UqlHxSlPpgq9mS288A4s51oORoreoaJoudQ8garqjwZmNH8&#10;t4v8kB805RC1ukqK3+GKSNQme2OsKQ/TPRVyBP1QaQCGa6jNJkeoJeelx01bwgNMVocSMUl9M1yw&#10;Se3zjjdJtJ6JnV/RciUO/fty3FEbfRfdBQFY1AmdZqYWXcDUxBC0A9QhfRkU7Amy/EvcRNEV81pb&#10;g/fGRrxSlUHTQirc34OOhibkRXkhN+wRJuuTqAeSYRsugnWoiEGZAlVrGoz8uzhvEx0lYoyjqBNe&#10;7k8DzK18buq0pgwoh9tgVM9Rf1qpQ/ukKfUKA2pjiQubX806IR8UskprbWEWaxMVcrdaONDrmUBE&#10;f+WWaH+b5Odb22OS2YLJtAyjcRXz88vQqoyUCIsMUjuf0459TQtezeRwUXojPiYM4VFpiIlKRGZm&#10;LkIik3DxjiscXAMRn5aPqMRMPHYnzQ2LR2NtrXxvnW0dyMqvQejLCPi4OiA+WEzG8yblziKNLcQw&#10;0cFk34bRsgGNsLCxbTDhGLGyviW9e+096ThRxiA35QF+fhqCS54v4R+XhvzqBuTl5qG6mJRRRZlk&#10;m8buwiQWZnqgGm6SUxGmea3y05PxwsUZHu6eqM9wwHpfqLwWAjmtlD1Czw2X+GO+S5yRMiGa+Hl1&#10;DWRVOXITa6TIC4OFLzDbGIG52lCMFBJRyZZG859hlMg7Vx/MoL4jj/Rakx/KzhzRfC/6n7uzn/Hf&#10;IdC1JcszUeFRbFjYhNlCiaFsl/NyhS4W3VwfTM14NVdBrV6Kj1s6WTm1qOyCrr+SjHAStsVNoimp&#10;70g17KLntiUG7YkO6El7LFso7dphaDVasjsG9OahLJI5poTa32KAbm0SoD7gkHJJ7Gnsri3J045X&#10;hwfY0vRJm1oxoFoUNtSTMSzNNuMT4dS91JcgM4ilM0ZutDTF3cW4KAgXNZikjZqGUF6UANk9Ii5I&#10;X7oTJhm0E0Vu/L6P1I3qWj8uvHC5vTxc8AJ7E5nQC03Yk8IgaZYlbaaGQCy0BEFT6SPrYcV519JI&#10;Mdb6E2UJ3PIAdQ8DQjQZi/pcOxHskBdLHPgam6PRkeaMjtTHsh5W1mN2xPKikD5P5WNrMIk6gsg0&#10;VQhTayypUzjplKeklsKtXNClt/pqvLL1YWO2VpbMCRPqt0wqEDXB+kp81JXhg7rwjxYzZQ7MbSH8&#10;vB5oS3+GgYooNGR4ojbxidzN/kiKeKjIky4Iu9pWbOpHoO6rgmGyG8qpMZioJRcXjDCq5qhjtLDM&#10;9mOlN1nWHItNMQ3fnzgj3WNiM442on98HooZC9S6RWj1S0QwccSkImsQLgMMXI0e29TCr5UFsA/F&#10;4KWvL1yfRSA8OBJPnZ/hjoMbQmMy4O4XwyAtQGV1I2ITsuEXGAtvL3/ERsehtLgGMUmF8Of3vFwc&#10;EO7nzIXtRVYkrDKr+fp6aJggTNYtBugm7Kt7sshAqTJgpKOR6ySNizcWGQyAa97RcAlOxLOAaLyM&#10;TERxSTmqKiow1FEjN21eL8/i3ZZBln02lqahsSKLDKUW0UEeCPDxwFRrMN7Nl1BDlsta74GiYHQV&#10;RaM+OxKz/Q1QdZVgf7ZaouVrQytO9E04VpMRlPnLgNuZ4v/PFMsiCtFhsj2RK+vIhYezOIcWZnBi&#10;ksAwA3KmLhqNiVwzDPJ5McGN113bGof5iU6szyuIxsI5sI2vVUKgTiWlz+eaa+a66SFy9+KDpRO7&#10;lIS7k/nySGlNxWQ8VYe3hkYmk0Im3mRo60LQlniPbJJM0zyMdbIRjWEJy6uHWFs/hFk9Jo0ChHvF&#10;m4Nd6RwhHB103QWk2vmwT9RgR01pOVlJxuiJpeFCiabzvdn4ZIyZydgcxqASZ3axsqRKTPsSNPZY&#10;VS7PL0UtqDga2eTi2hpM5mITHzQd26Rtworf1BTC4E6iZknBWJk38gMuyeFLViYAmOp5EctJoUlj&#10;RtPxhhRabH68Z4C8V+XjcJyBOZ6Gt3M5DJQSvFOmwVznio2BQBhqH2M47Yo8hxON22KezFhpoLQ5&#10;Edplk5R2Z0x0w+RATMmeKvPDJF9ftEtpmSD6s5+iJOgsM7S/bAL4uMALvzLIJNCI3w2k8IosbPVH&#10;wtr0ApZ6Z1ibXTBbcR+NsZcR5/wF/J2+xfnfvsPP587jL9+dxfdXnXDjgRNCXtxFXZIzbGKDgddj&#10;eyBOlh6K82LhZLAwVIBhauuZvlpsLllIjVRYUjRhbSCBi7wMR6TyGyO5OOGNP+ZDOz2BQYUVSqUJ&#10;KjUR2LqOxaVtWIzU3+YF6dczT50s9g22RpKIvJlwf+qKW3fdkRiXgri4RDx49AK/XbwHd99oxCXl&#10;oolaNDuvDJGx6Ygi2vkzoCITcqhPa+EfFA9fbz9EBgszrRAcM6Huz1RBpaJ2ot63re3DvnYI28oe&#10;0XUWvQNzGG+v47og2qiSUZDujNOOXngRQhqbW8KkkIvE9Hy8JGpnZmZhuKNaloQuGRTobKhCa00+&#10;hjtr0NtcgpSoACSTBWgpX44oj07UdbCOlEFFGrpKai3Qxm6YZ0C3Y6AmGaO1SRirozSYKObnL2WC&#10;yyfTiZfBIwpLPhrFzNo83n+yHiaw1wzYDWW9nEJgHSjA6rgwCCiVhSEVkXeQ5PIjKsJvSuTVNwSR&#10;meRil+tynklT3RiC1dFMqGuCZPXQbH0Q1hkLb23twCYDdm2Aib4Bb01NXEtN0lTt96VO/L7YjTeG&#10;BgKII8EnBu8MlXhr7cXWbCOOF/pxYiFFF8AzW877lyldHdbGyrgUs6V8PJotpqTL5j0o5/dLIEZI&#10;ioopMURMTPz7ZLgmkbokCGI6tdCkywOpWB5MY5AmUdeRBlGTCmcFQ08eZlszYR4sJG9OxRK1laUr&#10;jSgrmrfDGMRxWCFKCP0oNnuEreFAngdmKr2hq/eHpSkACw2esLUGYKk9ENYOT14YF4zl3sRw1m3S&#10;LmfSnABS6vsoDfgGOX6n0Z7phN7kK1AUP+Rz84INRjDYkkljRdbMksZdPemP0MHM3plKdGdwiu+J&#10;InXBAES1jqj/FOMbGmLvyEJ3S2ck7I0esNXehLb8AuqjfkTU46/gde83PLr9Gy6d+Qmnzl7CV2dv&#10;4Z+/u4R//eEq/vrrHXz6yw38l7+dxp++uYjvzt2Gw6Mn8Pd0QsSLmxjM95WJSsebaiabWGgOhrUt&#10;jEEs5tKEk2bHYpVJbHeMNI4JT7hTGMhcjojEh5p6DE2oMKa0Q0XdM6eyQE+qq9bYoFNbZAWU3byK&#10;VS56MSbxg6Gcz+mLstxM1NXUoaq8Cvl5RaisamSQJODKzUe4c9cZIS+jkZdfjbSMUkTHZ8LTPwZe&#10;QaTGudUIi0yHg4MHoiIisDAYyWRBaTBVDZV2ARrzFuZtfzxWtk4wNmlA/4gO0921lB5FTEbRKEq5&#10;B8fnAUhJSEReRg5CIuIRTXrtw9cMDIlGbWkxGqrKUU+aXVdZi9a6cjSVp6MqJw65SWFIj49Ac/pT&#10;vNEK7dkA7UgLVjePcHD8Bgf7J3j/5g1WLPPQjnfI3tB16nEx2/VI24iVkQJo21Pwu7D5JPMyNIVx&#10;fSZIk7BdvShF1MMmvbfmZe31eDuRepi/p+kh+lJ310b+MZUv7ancmJqu8JG2sqIE87WuWtZKvzcw&#10;yCltJqg1J4pc0ZfpiJECN7K+NHxgUDIzM9n3SoZ2oKmGvo2JnklHWR3EdXaX4PAE0yXPiLC8trNE&#10;ZV0JsCzQmgFtrAWMNZRNZG+2RnwU1Vp8HGuYVKjJxWwg0Rhem+CEsYoQ6vJcfLJnnYKuIxPGhhC5&#10;27jYJzY2siUq7o5lYZloaBisxN6KHUdbK3I7WziYWScasbkwJdulVAM1mGKgCzcCU1sE7L2JsixK&#10;7IRuEaFnSkg1Er9HZ/w51MXdQE8BA7jcH615XihOJBqEuCE7IRCJYR5ICXdHesRzvLh3GnfP/B2u&#10;V79BSbygm/6YrHyEmdJ7fC0fBobY/XPFYN4zXhRn6hN3WQ9rpNYTZYHDDEjRAC7qbTenymDoSJZl&#10;fYZGRyLtQ0w3xaEo0QtuDvfx3NkNf/3sFBf3I3n2+C2D8L5bAG4+8cU3FxzwX//xG745cwtXbrvg&#10;xzPX8NX3Z3HxCv999yl+u/4QZSnUStkOUgK0xt1CQ+Q16pMHUjJMlz5Hd8ot1Ief5w1/gYlSb1lV&#10;NUCUH8p1ZvJJkyPql+aGoFdroZlTw6bnQqNeVw71YEGtxsLUkKR9MDXyBnNR9EYgLzsbtdX1KCsq&#10;R0x0OoKIarkldUjOrYALA+jsmcuIjUtHXl45KstrkV9QhIiwSCQmJKEkvxBpcZGoK05kwg0ihSaj&#10;0XfDsrQL1fw6TEs7sC0fEE0PoFAuoG9wGlON6WQBlWRVQShIuIkbjp7w8QtGVEwivPjaIURpsVHl&#10;E5KAWw6ecHTxR2RMEipJg6tL89BckS6nGzSR+gb4ByA7+BrXeAxeiZGI011MTDZqOOEyeICTkzc4&#10;2t2TOvzw4AhHRweyX/a9sYPypwrC+/Z3a7ukoBZR5N5VDOX4MFmHDbvbu9jb3sKbkyN8ePsOJwcH&#10;eHN0CLw9wbF1HHsq4TBSzYRTIjepVglKb6g93+mIfnoGzHwN5hjwkw0EotFiHOg6sKqo4b314Zpy&#10;4drzogyMZgDGwtAaQXknACcW+2Scr6hrX5N92joiMVHggu7MJ+hMd0R9DEGIP3fI15GT3xa7AHsr&#10;GV29PN1QN4ZCx7WrqHlJGRRBtlKDiRIvlIVcQnPiQ3yya5rim6iHpsZfWluIgUzCekOcDW7zCUR/&#10;pmmyE3aTGcsmkyxO3l0zY3/Ngq1FA9Yts9J6YrIlB9rOdEzVxqI8ypF00I0ZKgXGNma4yRQMlzkg&#10;LcoTZXkxiAulLnF3QrD3Y0SFeCDQ142Z3x/PXd3g+sQRUQGu8HO9gyf3LsP11k94cedHxAW5Icz3&#10;CSZrnhPlQ6hZy+UskF4udjGgd2GyHdqhBgzVZaC7JIoJIBS5oU6y33BttAibFOQn+k7e5DhM1nuj&#10;p6kMpVnJuHLpCmLCQ/HVt2fw9Xe/4OnTp7jn6oXHPmFw84vC95cdceamC67ff4ZnXi/h6OoD1xd+&#10;OHX6Enz8g/HgqScac72w3OVF+p8NIR/qY67JydFKZmkb6c86tfLacDpeq0n7p4v+kA68qTszhTAQ&#10;cdV13szCPmQw6XIgsrRoma1gdq3ACTWQoEOHigIcKIrIblKxPp0Ci7IHK/Oz0E/2YbSzAX2tdeht&#10;b8RAVwtGe1tRUxiH7GhvqEbaMdnfigXdJHRzI/y/Gih7K6AZYrCPVmF5PAEnSiZTwwDUwveYgWpa&#10;3oXRtgOjfRujigV0dfRJq88D0as6GoLSlKc4c+0RHji4IDgsDlcePscDrzCEpubhRUA8XDwj8Nw7&#10;HHceecj/zyYFVoz0oooIW1Fcivu8hpnht7A3mSH15CppvGJiHEbp+rCIed085mep5TVa2BZs2Nw8&#10;wIaalJFItz9NlkQNKIrnQRq6Odsm5YJujj+vM8Fq5Dq1WikzrHizv4vjvW28PiZK7+7g9eEujjZs&#10;sEw1y9cU9jr27iQcThXIIP1AlDtR18oqL4NqGsZZhTw7F7XGe0T0bfM06ajoNooiJfbF0VQ2qJH4&#10;aIOwGpofrCaNL8NCT4Fkc/PNUUTgFxgikIi5RwtiMPFQMiyMM2NzBFSk1bNEX1FZJ2bkbI7mU4f6&#10;oyOH4BV4lSzvLtqSHuCTD7s2rOl6mSk8oar0lZtAyiof2SO6KTZ7ujIwQX2gVmp50eYxOz4Bk3YO&#10;S0Yd3h5s4njDhNe7ywxYYWaswIbNgKV50reeJnQVBmOJWnJrlJmp+hmyUmJQkBaBl97O8HS9h3u3&#10;zuKnb7/EJQbK1Zt34eDoiGfPXeHh8QzOLzxwm8Hi4/+Ci+050qPcEeHrgpacu6SR/lihNhEj7IX1&#10;xXRrPpYXjNhY2yFdOsT64pIsX+ysK0V9mpfc6RXu8gfMoifGQmh6Y1FTkISg507USIHITAhHdVkx&#10;IiNC+R6jkZVbgNT8SsRlFePPP14ixT0D34BoODAgxSaJs3sgvv75DIM2AGEhsZjsTscS6fjGUAY1&#10;cg5vTijUtSHQt0QS2cOorxOwQkqlqaHObo7k4iwgY0mT7gyiw0Y0wrck3kR54K/oy3CQjGSSWVsM&#10;sp0qfo6hnMdQ1QfzM6TLapbN8VDKjOfMvAGYayLVoo7ZNPTicHEau+ZRrGj7sKHvx2hVJEz9eUSh&#10;BswreqBVjvC+TWJVMwATg3xe0YY1BulrVQmWlB1QGtZgXjkmzX0DnX0X5sUtDE6Y0N8lqGUu9XMx&#10;6VcwUsMfwMMzGElJafAj1b3o6IHLD3lt4nIQk1KE6KQ8BIUm4fGLYHgFx/F7BQgKT4I7AzgwOhe3&#10;3EORHn2PySFbjp0QPrhGgx7zJrt0vd9Y3YB+RoHZ0SEGoAoDba3Qt6fLzb/FoWzMcnF/mK/H67li&#10;2EcrYSLbmNfOQ8OfHesfwpxiGoZZMXpzgUE+L03cxNgRATQrSyt4xWBd1w/LhgXR5HAyW4rfTfV8&#10;L6WwK7qwvmTBzvoK3r9+g411rqm9I9m6uLGygsWRUrmxeDBbJgMbpjp84NeVuQFpsL1iX5Em3Xtr&#10;NrxZ12NjtlUOkV6e6ZDzfoVkEJtL01UBcuPzna6KWpXsYLDgD0nZWYSgx5fhdu0bBDv8TDS9hk/2&#10;eVOPrCPS8Xym3BsKZv+pMg+++XTpIdtWEI/B7mHMTc5hemgU8yqVdH636HSw6xUwzYi5MLNYWdDB&#10;Nr8Ag5paQmOSBc27mmZm/zJmv1QMlD4h/YpEdHQkQqPiEBHxEjkpEUiMCkYwkSwtLRk5GcmkT1HM&#10;yOlwCgrHw/A43PYORHpmPBJDnyHc/R4qkq5ygYfxkUk6UgL9UAXifJ1QX1wEo2kd5qVNOUNm0WLn&#10;zW2SMy5Fu5uNGkPQmzVFAma641GWHYdQHxcUpYVgZrgJOWmRKMhMQGF6NG7fuIrYiCAMUM9cv++E&#10;/9e//A3nrt7HxRsP8f3ZawiJTsKfPv8e567cRHRELKaYObfHiJh9onM/CYp6Jo/KSLTJydBR6Csk&#10;/a6KZYauQ1dJtBwnIQbpahrCYWyPh42UfJG/ayZNMrbHoCjgAgPTFat83wfK4j92G6mVSE346GTW&#10;LeYCLcTxdAbsLT5QVT3FSPkjtObw9ZozYGLwLaoHZIO9rrcA88M1WFCJWuIeTA0QbevSUJPpzvfk&#10;B1Xtc6wNpfM5y7FO3bu6tCY3cEQLnt66gSklUW2gQrKA30m33+kTEBp4H3eeh+JZRDKex2TAJTQF&#10;TxmAHgzMoOgMvIzNgufLBDwmor4ISsB99xD4RmTgWXAyTt1wpYRwRFG8A+lzLp+zCdbBXGg0BnlO&#10;vCU8gTd3pQ+vqInWK6dlVZcwDX+rrZSbL8IgTQTYnqIQuh4il3CYoHYXYy7H+wcxMTiCuYkpIiHB&#10;RFSqca0KF/s1uzh31svGfmFH+15fQ5ZSKGeeYqFWMgXBSPRz09BM9MOqU0EzM4PttQ38/uEj3pA+&#10;72o7sT+ajG1lKd7qKvC7rgzHZAMHGyuk5q+lT/L21oEswH//5h3Rex+764uyg0yczVqmunBEVrQ7&#10;niWdTURyEDvSmu5C2DRMsIYZFKfGo6M4BsN1KRhvyMAn2wsTFNy9MkgnCp+TC7/AaMEzaGoDMFZK&#10;Ht5CCJ/VQTerxuTgAAY724lSfdBMTUIvnOq1CuinR2AVlpPzFkyN8gMySO1zfTAR0qU7fJc/6tOv&#10;wtUvCNHp+ShqG0TXlBKFOUnISo2Bm48/fIOCEMsADQiNwHXPANwNjsLjmHhc8/JHQm4uUtPj4Pn0&#10;NkojfoOBKGJuT4R5vIHoPYOp7jpkxwWjt28K6oVNzGgXoTWtYnxCi8Z8cbQUR+TN4nvJwoYiHMXJ&#10;TxEVFoX6ijK01JdiZqwX4SHeuHH1ApKjAnDx9I8I8XOFsqcELk+e4G/fncbFq/fg5h6A/9+fvsZl&#10;atfHbp746ewVfPH9GcT53MJqZwB2RzKxszCJ3c0dUqM5zLYXYM22IJ0PRrsaMdXfLr2irHPdWGEm&#10;H6tNpB4R5mzxcuNiX+wkGpsgXPVeSQcB0juFGBWYSyRLJ2XOhbImBOM1iRiqFOMsAkk/00mhC7BO&#10;fTdR4kZEvoqxclfoqZn0RHhdbz7G60IxVOaKgaIHaEm5gZ7M21zoz7A6FMNEHEF97yb1/cZYlvT9&#10;FVT7aDoXNkUHFica8F5VJBFDlERujwYgIeIhfn4QgNv+qbgfnA732DxccwnClcc+8I/LhmtQIr67&#10;/hQ/3XhKNhQEj8gMPHAPg5N3FC47+OLSQw/0Utt90FeRYjZhY6YOhql+OeRpZesIKysbEIbXH9/9&#10;jjevX1NrGqBqScJqb7w0GRCa/sTQiI/2Dmypu2RhgfB/MpLuzk6KMZdTRNUZ9DXW8prz/2dnZOJZ&#10;WVqF3boo+4Y3dAMM+lJsk7KezOTJID1RlaG/uQrjvR3YWFxgcM+gu74YC2SOuxvb1Mqv8MoyiJ2h&#10;eGphMhBtGX43VmPPOo3NLdHnLFD3UBbiry+v8+s+Xr8SZ6Q7DNQl7G1tMhEOY4tScmckA/rGELwz&#10;MMAVeTAOV2DTqsH8BCm8iZ+hrxLrogfbNI1PdP1FEDNBpsp95WyWWVIyMc1bVeMHZWUQhlsrMTFA&#10;6tTdjb6WZlSIXcWiQrTX1vL7PbKyZpkoqmXWkl41U0TcCTXGO0qIBi5YaI2Hmlm+MvUazjq4wjEg&#10;DM6xGchsH0RrXxeSY0Lw/aXbvHHOCItPRlphCR6TUn7zwA1/OnsTF72CEJOZgdjMZATFRqG7LojI&#10;nIyl/kzYZ3qptbREdCV6avNRWVoBnXkHSv0GBqZMmNKtY7CtlpyflJN60dKTyZvsgSifKzh98T4C&#10;g0JQUpiH8NAQZOdn4+KtW3gZGIC4MB/kJIUzKXUgNjoBX/16FU7P/JBWVINr1F8/nruJv//4G85c&#10;uY2/fnMWng5nsdoVhDfKQiyrR2Egom+vLGFz2YrXbz4wmy9IM7dlashNoxLmoWLsW0aA9yc4XNPD&#10;Ol4FQ3syNkeyuFAq5XHR/nThH7M8pyqwp2rGVFOi9DvStqXwBtZihu+tJN4DcW5nkOt3WR5L7SuF&#10;n3AeVvpi+FxiliklTOlVWBqdoa9zRn/GDcxS0sy3xcJC9F4dyuXzl0h0Eg6NLUn3oK73x8mc2I1s&#10;xzvSyWMito2BMd8cLAf3rjOw1yYiUF/0HFGJfngQHIt7EYV4HJaDR0TKG8+CcMcjDJedA3He0RNX&#10;H/viiX8c3MLS4J9cgsjiXriEpEDRGigr2gQzYIbB2/lqGAeK0dtYir66Aox21GFxfg5rFjI0zRSm&#10;28QwLGp5fj5DS4TsUsHqIN7ZurFsmMacxorZGbK4uXmop+cghnEJymxUEw2VSiZKLSzzBtj0Oqyb&#10;NTgy9eLjQiNWhlKo97Pw+3wlkbUKPdU5aKksIXOcwpLohJrXwsrfW7LYZHvk64Vu7I+lMk58cSiu&#10;k7kRGxomGKL0Gqn0KumuGMolrHiEtczuzgH2d/aYuLewszgv3f4PxZT2wXS5ZyFMx494345MlBRi&#10;6oNpCiMteWgrSZFOJlt2Az55ra+neA2Q/rPq+lBoiX7jpd5S5A4U+PKiVRA5+6Egek4M9KK3uVFW&#10;18yOT6KnqVnqBdFPuWCYxwJF/tjYHPoHJtFcEoem6GtyErO67hkzkic+e/AU/+8bj/A/n76Jcz6R&#10;aB1SIDUjG//+43n8l29OwfllJEKy8uEUGo+Qwnr8/NQH/6f/+AK/PHwC70hmYv9g1PL5VvrDsNCV&#10;Ck1POUxzStgMKtQXpKKyqAQz+lVobTvomzSidViL5qZuTNWEc3Glk+4WYHPAGz6Pv8OVO24I4uu1&#10;tTQgPT0diakpyCwsRFJaGkICvOF0l4jTUI746Dj862c/4/LNx6Rw0QiJz4Crx0t88+tl0t27+O4U&#10;GcL989gaiMT+bB1v5gJUBlFPfIDNnT9qjPfWlvH+eA/48BpvjzYh2MuWaRgfXx3gw/EB9c4bnGzZ&#10;iKbZ0kxMFEgIMzJhjtVXFIi21EfoirsMe4MXeHcx0VlMRG7DukWJ9gxqwVufIjfwFjqzX8gjMYMo&#10;q5wmDZvLx+FkCE64KLbGhG9UGiZro6EfqEVtaiCR1V9Wd73WNspzPtHcPlftj6lSD4zku1JX+0NL&#10;RiWOlXbGMnDMxSSOgbDYio+GDCYBFzSkXESY7z34xaUjKKcJj6Ly4cVg9InLg6NvLB4GJOOuTyJC&#10;s6uRVFCOREqcvCRnWDoCMFMmimH8sTyciremBrlj+36+Aa/UlZJ+r4zkY2mISWeECD5ThWNej21e&#10;H7EbKixtXhNNsd7PYBVjNqeIokqoqEsNmgXo+DDO27FkUmFd2SCPMuRYjFFRkCDG8XcDm8M4YCJ6&#10;oxGatFZuAokGdTuDUsWgty3uyGISk1aNTSKp6KU+VNXiPX/e3BaB3clcBjalwEIXtta3YLMsYtlq&#10;x7J9HWLmj3D5kP2n62LCHCXYbJ9kPq9nS2BqCZcdNx8WmqWf1ZGyCItT9QxMFRaFGeDKAiXkLLYX&#10;jfhETO7aGkmnHhKFDLzBrVGYI6USHrSTXNyDjSX88CMU5H2YGZ3AQFcHmqur0NnYgv62bnS3dTFz&#10;iQlqOhj1JowNT2JmoFluOVcH/ormuDsYz7uFgjQn/NXRG//1iTf+t3vP8N+uP4ZTbA7ymgdJk7zw&#10;f/3r1zjtQHrk5YeIomr4pZXjtFsI/s//+S3+l6/O4M9nLuOLS/eQFHYVq/3BpGkxUHeVyKHDdqMB&#10;mrE+Ul4GXccY5szb6BxSo7ZzBh3U04ZOaq6pPN6TfNIkUU96E7+cvobomFhMTk6gqqoWCclJiIuN&#10;Q2x8PBISUnH+pgMS4pPg4emPT785jdPnb+HLH8/hkasfcvKqERSegC+/P4Wvf7mER3fOkdKHYWd+&#10;GNaNY2jm12BaWIHGYIfZsoJXB7t4cyR2Fzfx/tUR8OaEKPoaB+tWHG4vMXg/8P+PsTZJ1JzKkQ4F&#10;B6S+O+M5ZDQ+aAw/i7liByzVOeFwIgl72masmjQ4XjXig6UVC+1hME+2QjnUQr1djtGqCD6PcOrP&#10;wY4iGifKMmkYvjmWDxWT8IlNAdNIpbQcLX15E3253hDN6KuDeTgWu8oMxsmiZ9gaTeOiysDuRA6O&#10;Zgr5nPmk3WlE4AwmgRI5AWCOiKIockRrpiMiAx/gZVwsAjKr4JlWC4/kKriGxSMq+gUaKaXme8VG&#10;SS7RpwIfqC9FcOxOZDAJCIAQ9ql+0POz7DJBfeTnwsYgfhcanDRUWI1sMfEs8+u2qgqzDSFojr+F&#10;QbK+FcqBj8t9ODS2Y8fYi22bFqtGNfZMYzjm735UZgLGEnzUlTIYCrEmxl6QYgr7H2H5s6sUDoEd&#10;DPg+InsTNueEf5aFMqgfquEuWDRqWNWTDPYmHE/xtQwV2OV9OlaJOvY8uT+wJLyqp9RQz+mwt/8a&#10;Vus2bEs78ljLbN/GilHPRJkvXRjFMYzQo2Ln/4OlAx+sHTjh8wnLlk0G5a6wWzXOw6rV4M3xCT7Z&#10;VeQSvrPlL4iSQFNHDG96Ek60tcxW2dL4eKK7nhSgFJOdpLitBegqiif9KOCNroVxsgva4WbMDndA&#10;PdqD+b4S/n4U9FXuchzDYk8ylMW3UZLzBGdcvHHdPwzfunrj/8HF/T9/+ROuuniiuKEVv9x3YpA+&#10;wl2/QPz24iUcgpMQkl6B//r9Jfwvf/ke/7d/+xL/+fNlZCc5kNLFSn9UdW8t1Io56mItNi16vs9m&#10;FObWYki5hH7FAspaJtHa2iOpnHBiP5qtxsZoIEoT78Pf4wUe3rgMz+dP8DLABzduXseXX38JVxc3&#10;RMQk4LnvS3gHRDFoM3D23BU4P3HFjWu3cP3GXbi4vMD167fx7//xKb749je4PLiIlS4GBmmjblaB&#10;GTWDc2GZGd0sNx0OxabC9iJe8XGyI2xl1vDuUHzfjB2i4f66HYfr/NnxAhwqi+U59SGTiugyGit0&#10;w3CxmEmTCEPlYxwMMhn0BlKfpsqHaMR+pxRllWlYM4xgarAd66IQn/ryRCWMv1+SXhXh3XyLvBc1&#10;fl9BVfAAbyejAFUqLGQ4xnoPLJIiiyOt/elSvNPUYI5UbJMLWFREvdNTGzNQ7fz92bZsKJsTYO5N&#10;lr484ppKD2QG9HyjFway7qA4/gFio9xRlOWD4XJPJps4YJ66z1wtz86FlYjYpDmcJYppy6nL/kd9&#10;tboE+vogDOQ8xTxBQ9/ORMz7ZuG63Bdm54u9DKRBJloGsL2PQZZDELiNqpDzGC1wweJoKt4tEiE3&#10;KCW2xoClHuzPlcHQGEzd7Y6+/GdMRmQHTcFco6EwtYZgn8ExVvgIrXFXmBB98VoUHtgb8cHGwDGK&#10;2uF6vJpvgnDifz1bildEvN3xdFLvGL4FUcwvdHWdLPTftSsZA8PQKacYrGqY9SrsWRQ4MI/geL6d&#10;+rWOtJqMgYnnjb6WsiYB74WDxdqIrIYTRQ2ihnpttg27C1PQjnRifdGET16J0rgBUXsYSEEuzm2I&#10;gFF3mKmi5dawsELcUlTBRg24wp+ztIVTZ4bJRu/lzmi5S7XPjC/sE3emCpkRsvF+rghifoiYy7I5&#10;nIX1bk/kR5zFj6L5+Lk7vrvzEL5J6YhMT8b9p48QmpSA+MIinH7oiMfBofh//nwJ/3zBET4Jhfjb&#10;BSf8x7fn8Nv1u/i//9u3iPL4GYttHrImeLajGMoxJawGPTaoM7bsZjQ39KB71IBehRld4xYM9ZKa&#10;kxmIserCtU9ffRcDZe5kB6PoIJUPDQqCm8sTOD64iS8//xte8O9PnByQGB2OxupqVFVU4bHTQ9y/&#10;dx3urg44++sP+OrzTxHo5YYAn+d4+uQpfF1vYqElBG9ncqCjZJjvL8beogEHm0vYWTZKv+K9JTKN&#10;4Wo5amKNj99fH+Dj0RZGaphsOnOx0Jcjj2pWh9JIS1OJMhVEU36/OVQ21KvLnmIo8TQWG7kYax/D&#10;VnoFy1XXsdF0Dxv1t7Bddw37w9HYGMvB/iT1DNH4jYYZvseb/86TO9yiLHE66yrUeTdxPOCDD3Ox&#10;WOnwwHb/S3wwkV5zkbzV1TKg68iqIrBPtBHHDKJeeKE3D0bFEHb3DrC3swX1YANM/YVQNP3h6ig8&#10;lUW12Wuiy+GkQCg/Bmc4sFBHeljJoEvBsbEHm2ayrrkxLKr/mJSwqBmDZWYIs2RFG5NCo/7RQ/rG&#10;UC0l16G2BtiZZHCO442xmZ8rlckkjDS9SO6kz9ZRnpUFyAo3cR69NJxOyv8S07Uh6MnzJEtwlzNp&#10;asJvQ1HyHJuDCUxa2Tj6Hx1dwgnx9WyB9GoeLXiC2SoffvYgbA3H46O2mIhfQrRPJ3ujju+IYJwE&#10;UAL4y2oye0803w+TiSjgGU7D4XwNPm6MM0FM4K3owiGN/WCsxu+ihFDszFtb+HoVsuRW0N75tjCo&#10;qv1gbo+FtTsOYkL8W1GNxJ/9oK+RpbAGyrpPxMBTcTZqIs0V3q6rzFrqhmAUBFxFWdgdLuw4wnA1&#10;6Q2RsymE6BgKPfWrOJ4RB7GiKH+db3BnQsyDyZaNzHpSXSGKFSUvoKz0xXL3M+SF/Yjfzl+Au8dz&#10;+EVE4Y6HD0oa6xCXlYlgBmlgQjL8ElLw5GU4/nT9Ic66BMAlNBV3PSMQHJeEnPxsfHHqOoKffc8E&#10;4c/XFeMJo6gbG+Vg4TWbCRvLS5geGkFfdw86xhbQN2WDSkwJG0iV3Se2zgS8UsUgL+oKgrz9kZYQ&#10;j7y8QtTXNSEi0As/fPVXXD73M7V2MVqqM1GUn4XamnpERYTB+fFDufucEBOJF8+fwtvdBfFRL3Hh&#10;yn34uNzHWl8EZUMqNvsTsc5gsI9XYt88joPVeawuKOVMzYWxGizOdGDbOIbXBxtMLEwwM52wTbdB&#10;zLYRCdDSHskF48OFU4zl8VKo6qNgrnKDveo+bFV3sFDlAGU+/17njsWqh9hvvY+99qewlD/AQcdj&#10;vOl+jL2hWGq5fGZ/ca4ZxmAVU98EQmdhbyAIxtLbUKafwXbHCxyOiBroCC4Uf+xNZjMo67BHamvu&#10;jCeKCopYIc+YV6jNtvbfSeOwxaUtrIjRFJQYhpkRrGj75bnjUHUSr3U63pHK7hKld8cSiBz1+KAr&#10;x1R3LSantFhaP4CZOn3BtoU5He+Xyiab9zeWFzE33CLdC5fGSiWqrA0IBK1mgI7IQoNFMod9BtYe&#10;0X1TUQr7ZDWDowDL1K7GrhS8JvKR02OPKG3qSsAbcyeTTxPXZw6DIlsOShooCUZdnCN6st3knJwt&#10;ShTLRAM2lc3Sk3eBMWAlK9piolnqYHKsIk1vDKD0jcM27+/r6SyZhGwM5IUWJlAG1kpXNDSUJZr6&#10;AL4PxlJvHFkGKbS5gdq3B1jhg5TWNpCNgQIfqGpD+ZFy5WcQ4zjETFtdQxBGc50xXekNRW0Q5ju5&#10;HvgZhI3MJ4YGCveuKKz1xDLA4kiJ4rA5JAoZUuUw3GT33xDn8pssbF/mLxwbxPAd0rIpoUmy+caC&#10;MVXmgxkicE+WC0oCryD9xWmkvTiFNlLT4XwPzFU/wXTxWWR4/gNPLv0rzv38d/x47QZO332E66TA&#10;Ytf3rmcgrnoE4Lp3KL52cMc1vyicfxGOcNLXFyGpcPQJh2dkFooznzFDh8LYnoip8kD0l0RioKEE&#10;SxTbds00UYnZvYYLfbAJswMt0s5TmCGLM7X1gUzSyRhEev2CZ27+CA4Igq/XC2pSBmLYS/z49V/h&#10;4ngDTdXZaKjKRUxkJEpLK1FZXYfA4GAEMbkkZ+cjMzUbmcnpCH0Zj3/+xyVEvXTE27lkvOeCeqMu&#10;w4lwf++i3i1hVh4ohmm0Htpe0iS7BnvrNqxaNdiwarFoUGB5QSVrVGdJyTf647nIU5hdA8lu4mHo&#10;ZQLJDsdMBYOp0xWbTU5YKLsLVd4NjKTdQF3wWRgrXbHe6Y/p/IcYy7iG7S5/WJsD5OaLoG7Lw6FE&#10;MqKjmmyoJxGLLd4YiP0JY4mnsNvhyscLUs9svjZfnyjzUbjrj2YyaKPkEYmgwFMdFdRYSxCO/69O&#10;3mBpeRPLfOhnlNLmcm93H3tHr7C0uIL2ogQcT+fhjUXslhYRiWqwNRgLZWcJ+obU0FMGCFNsxYwR&#10;07MGqMVAqvUdaU3y+vVHaIWn72QTg7sGK/3J2GDiPxBT8iaqYFE0wDJVR/o4Cs1wI+YGqrEnqshI&#10;f7XNcTB2JuGdqR1vDfWSUcjeU1MLNmeqqR8r5SgVg1YJi34Og501GGhvoCQxYG5WA4PBAJuyhwmm&#10;RL62KFDY4+d4NZsva20/6Ijy1LQW4ZFb4A9TTy6GKiiHnH+VLvnDRR7Q1gRgiSBlao2RYzfmWyN5&#10;L30ZbAxkUWveGi/HkMx2FWBeOS4NA5aNWizMjDNR92N+uI5rV1D8l5LVTpd6Y6LEE5/MtqZC05kF&#10;dVsGFPXMCAy6BSKmcFffFB3qLZEYKfKRVvhiUlpPpjN6M56iKe4+KsJuoiz0GirDrqEm+rbsUK/g&#10;v8Wgoub4e/IIZqbSD2MFz9CZcAWTXFyaigfoTb6AxOff4fGVv+Pm5R/x9+++x3+eu4V/OnULn99+&#10;is9uOeDiUxfceeYKR7cncCbNdHxwDXdvnyFtPgNbmxt1UDoOSHkOJnNJbyIoVYRrQB51WoosvdsV&#10;zcREj7dEBuE+qKnywGT2LX6mR6iM+Q63z32Hl96iK78IGcnZqCgtw60rl3D17E/SKqY0LxmOjk/h&#10;RM2cX1iCiPhEnOP7uv7YA8FRGUhOzoGnuyeunD+N7OALWCWK7THTMhXjva6Ki72G9C8DatIZa3cG&#10;1jXUF0TOFdMsA3MO63YDNmxGmGb60FORxJ8LxhFp2MpgGrQN1EoTGdSJvCcDHdDyBlqo99YbHmOj&#10;1Q3vBn2x2eaFvkwnZLr/gKbo69LyQ1HlDx0/50prMN4yUbzSl5E6+xNJq/BWVcHs74+54jsYSzkP&#10;ax0DtDcI2wygXfsstfE49ubq8FFfT11aICmYSG47M+VcSCrY/sc0bbXKgBWxc7lxBNMCA3d9Ayub&#10;hxIhN/ffEw27JSIfm6hXlURmUt2d4UQpmcTU7wXbOra292CxrWJFOAXqrbDZV6VvkLCzEcbd68oW&#10;mSD0wrV/Ik86vQ93NGNqbAAjPc2w6mdgI11e1Q7DPt2KXaWg6K1YGSvGe3Oz3BUXrEEUwb+iVpxX&#10;8PeaK6AY6sSibV66ZqwtLWJyeBADPR2YnBiHwWTn+2MCnSjBK96Hj9TKe8pCMshcvCczOBjPwOZ4&#10;EVZ4LVTjw9LS9d2rA1j4PrpKYjFYFo7hPDcGWLD0wpqtCZPma4K9zVUFEBxKwRsgfXXHe7ukY6UY&#10;gamd0VN6zWJ7fROri2QnfU1QN0UzqVbgg6GJer0en3QShfqaSzDaXg7z7BA0fZVQ15Njk+4I60TR&#10;UrU7kkJkzZA1p+0pTmhLfIhJ6hAh6hWVPhik0B/iG2xNdJRlTPn+F5HndxGVkQ6Ybc9Ce44vulKf&#10;oDX+Nn/3DnoSb0KR5whNpQtMNc7oTL6IZK/vkRd8ClmBP6A84hQ60i+hNeMCmrJuoSz6PMojz6M6&#10;/hImyx+Tsj/DbOkt6IgipiYf2NqDeRFz8E7fgBNVFYOziIgUh2XqrY0eBnTrHSy1PMQ6f29nwJOU&#10;1AtzNY/QmHgJ+SHnkRnlggBPBtzlB/jyu9/g9swd/v6+CHkZiYtMGlcee+Orc3fx929/wfWrp5Hk&#10;fx11ac8wTKYhBhppqh7BUH8HyrKzDJK72B1NBrUDL3I9F3oZWUcOtkZzpSessp46qqsQdgUXlYIL&#10;riddlsWJo41XYgbOdDGfk4hGbbjLz2TVTECjN2NhmFm81g16fuaFykfUlJ74fbmf96wXir4WBkcn&#10;VL350JQ+xSoz90fx2kTSxV4vUthqWa44W3QfivTfMJL4G45mshjASVjh+9rfsMJi0mNVRXpoIJKO&#10;58rNFtEJIkobV+ZV0Kj0WFvbxtbWIda3DqCzrGBwQgOlYRHTGjum1YswLe5iRd0jF/iWMgvbpLuC&#10;+opRlf11eZhRLeDg8DWD8ZVEz3kGhY4LVQSvsGx59fq9/P5QdZrUZJOlngzAEqzOtGJ8iPrVZJBH&#10;KmsWLd7uLuK1ZRSHujbsq5qIlBWyckfslr42NlGvxjJh8rNMFGPBoIHJbEd3XQV6aougVgzCbtTA&#10;rFNjbnoC83odP58OYwod5sjE5mt9mfSisErdeDiZRZZUIJtPjNTO66ub2N/ZkaWDRwd7wO98mdlB&#10;6uxB6eSh6a/ioxQTlUGUeoLRVEinxV0yAlHIP9ZehenpebKRfays7sFqFp7R83Jq+Q4DdXt9DfOT&#10;nRAOlSfThbJ3+ZPhznqMEPq7agugmxriYxRmRSfsyjasmqak1hBDeGZKPWDjGz3iL5oaAzFPcW7k&#10;jZwlh+7LdkF1gjNG6tMx1piLybYSjHdWYmawDUtGNVQTvZhoyUFnuhsaY+/KuaU1wRdRF3EVg9lP&#10;YGkJxEHfM7REfArvW1/g6a2fcerHL/CXP/87/vzp3/Avf/4U//a3z/Hf/vIlvvnpZwxVRmGA9G6h&#10;ywf2dh+Clzu05fegLrtN7RCIlW4X2BuvYbGBgVztRH0suhfcMZTrhu6k+0wwL8gYQjBR7ApF6X3M&#10;tztjqOQREr3PwdPpZ9y49DNu3ryDiAhS4+AguDhdQKzXz6Tu9zHHJNGfdhWqKmEbmoh9YUxGabAx&#10;lMpAiKdGeYTpogvQ1bjjWJlPFKuUIxtOqO92xzKZUGJJgQIY2KRBLQHYG47E66lEJkKiRq8vrK0e&#10;MDR7kiLGM5BKYJusg36yF7uaVl5vL9S8PAVFxhVstznhyDYhj7xaqsswVF8kfYHXu8Pl5sh7YXlD&#10;Tbo+ES2LExYY+FvUUyv1j7BB2rxHhDgSqGkaworNBpN6Cruz1FD2DrKRHEm5hXPERG0U7GL2JhHO&#10;yKBaZ5CabZvQLaxhWk80EkUEwhp1eQ+2lX3MdJXiZEowmiisD0VJ3yvBaAa6ezAxZcTB/jE+vH2P&#10;3Z0jWO3r2NwhCotpAdZVbGweYGnjEFbtjKxvHshxhpi29942gNnxfrTWlkE52o8Vsw57qwtEynEm&#10;5gp5bCQGdgnDgA/mDuiaI6Hk+/+gq4F5uBLDvYNyvOPm6qJ0yhAWN2IXftm6gA1+b3t7G0tLa1Cp&#10;jeirTGEiT+C6ioCpLZS6nHR3vpJglQW7Xo2dtQ28eXUi/a3WeN0O9/ZxsrfLQFPL2TrrVuE+uQUd&#10;qauK7Ej0XSvKvaV8fKUqgVkzC51pC8urB5i3bMkGe9FAsLW2KX2fd7b2sMN/L6r65XoRTS6fiAFG&#10;xztrckKxcWaQdEyDeWYMzXg7Fo1K7KyYoeitQX+BNwxNL7FKbm0UdLiDnJtfu3PcqUOoW7proB3r&#10;llaQS8ZpXkiNtE9cMglqZ5TObYvacYy0FEDZmkW6fA/tibdI2R7zZjzHTl8A0j2/wD/9y5/x7//+&#10;Kf6ZXz/7hsF6/iY+I7r9+Yuf8U+ffoP/9a9f4dOfTsHF4RIyfa5jgQJ7mRdwmxTN0syAb31CUR4P&#10;W3eYzEKq+hhMVkWiI8VR0u+RIn9SdjcGrAc605xJyx3QkvCA/P8F7G0+WG5+hPnqO2iJP0sq/wuD&#10;8jq2+1ywOxQmB/rMlPsyyTyCoixAbp7NE2nEOfMBX19ZFSKd7WxdRMzSuzDW3sQaP9fhZBwfEbxR&#10;L6mLPYlQRPJGN0xW3kZHwo+oj/0ZlVGnkP7876gkU8mJeYDG5OtE3ygu8Ax5cL7cEcybXMaFWIYt&#10;6si1uocQE94sg2Wwd6fKxuW3ygLS2mIGpajtzecCi8NrVQopZy2E+8bxTApO+n1xOBCA301VXAAp&#10;WJ5rw7ZNh1VFLcR4iY/mNmwyQJZ6k3FCZBKzZ7QtiTBO9WFuagoKUjPj0g5m9MtQ8jFnWIWVwTmr&#10;WyaS7kM72i4ZwHpvIHVuJD6QSbwiSxD13sv8ufX1faKx8KNah0ZrlraqB4evSJn3mAD25fAm+4IR&#10;62O5GC1wk8eB4ohjqqsKpTnJiPR7jriX3hjtacXJlgm8CDhRU1pou2U7m3BwWOpNw2CuMykmZY+h&#10;D7o5rRwfuWI1S+c+PQNV2NIeH51gdcmOjY01vq8t7O6/wXR3Od93LO9XDhY7I3iN0qTt6uqMMNfb&#10;wMbSsvQkOt7bY1DtyukJK/YNOZpEFDCsLG7K4DNb7FgbL+HvFhMk/LlGMphMCmDTzUC7IDqMdjGn&#10;XyW7WMKCib+3tI1F6xofG0TZPWjmjNB2ZEpjgE827TocblIrzIxiuLkK3TVFmB5shk7RDbNqmHx+&#10;GBM9jbD255BCJvPi8c33xJLuJ8LcQZFLeFeOdBGBe7GyoJKGYyukIzpFLxZUIzDMjcHMLK1iEtha&#10;NGFOGG0PdmC0IQVl4TelzlU1hONoMhw1iWfw+d//js8//wZ/+ceXuHLnAZyee+P2Y1f8eOEK/u3L&#10;H/CXn8/i7zef4J8v3cH/+5/+mXr2CzxxvILpemZARSy13WNY2hKkydf2BGnKeBNeby+RxhSguygE&#10;FtUY7NoJTDXnoJuBujxVK6eI9RS+JG13Jn0OlcN+lzqp14aJboMRRLwwjIlBs0Ri4ZOj7sqDZrgB&#10;urFWmPg5W7K8MMFEoBuqp4ZskzXFYmDU9og/kcgFneXBqMl+hOzwc4j3/gGBT7/Bo5vf4ca5z+B4&#10;5Vs4X/0aLte+xvNbP8LpynfwcLgM70cXkBd9lwEdgsPRELwhPX2jLcF7fSVpUwE+kIK9ZyD+rskj&#10;Eqdjb0L0/yYySflhstARg1nX0VvMpFRwj/Q+AoRovOHvbHVRt5Y6YjT7Liao0VW1AbxuZbLYXExY&#10;PyG93J/KhXDLE9S3OuIWqsKvYbImQhad56UlwmDbQ0tLN5oLYmCdI/tSjGGopwuDbXXYmRU9r/VY&#10;7ntJyhiBfery+fZUecg/MjSNvoEpdPaMYWx0ljqQusy8jK3dI6xu7sOyvE1kPcGhTYEPCy1MgGGy&#10;nvhwthTakSaMk9Z31OejOi8ZGTEhyMtMgmGqG9sLY9CpxjHeVoSjuQpZYzxGtvSGkkGYj0+0FjHB&#10;zEhzsI1lO5mDUdq1LgvHx+VFmI1GBtia3GWe6qTsa3lJiZLNe5hAzZ6E16ZuWSx/cnQoLV8PtreI&#10;dmI8xbqsLlriY31tB8LRXlQWWZhoTAw4UZwiWIywHRKJ681sEXQEv8EpCyZn7VCo7dAa1yhn1jDL&#10;v+u1fC9kKGJynU6/jtmeBmnY/Ymo9F9iVlnhY4fIpx7rRE6UD8oyo+TE4obiDPTWZmK2NliehW2M&#10;5/9R+NBJjt6Rgg0G+eqCFvqZYX7VyPkxVv0k9Ip+ivspbNqZQSm2lUNtDOQBbFj4Wvz58d4mDDbm&#10;SDdyU3Mc9hXR0HQ8h98LF/xw4QZ+OH8DX/x2Abedn+Gv35/Gf1IP/um7U/iPr37Br/dd8a9XH+L/&#10;8l//gv/pTz/gf/q3LxHk+4xa+jHfl5c85F7qS8VMaw4z3PIfhdtmA06YAQ+3d0lHNnC8Zcdwayl6&#10;GkoxyZtfnhZMRhAl55uI4BZ9hqKdSFsbyIWWKp0qrKMV2DAMY2/dju2VPzyJt9cXZV2uaP3asMxj&#10;fKAXk/3t2FJUY3cmDQWJLnj2+Amun/0Zv33zZ5z64j/wy+f/gd++/QdOf/s3ON38FS43fsTTa9/C&#10;8fI3eHjxG7jeOYNoH0f4u92H39NraEx9CEWJI5Y6/PCG1Ov3VS4aQz52BoNga7wLVflttKbfRwYl&#10;RKDjjwh8/Bsu//J3fPP5p3z+c0hw+0rWT7+mVnyjraB+T4WxxgsDGQ+gr/GjBs2Q9buv1KI8rUwe&#10;yVk7qeksTdidop4k0xmtS5H3t70oFBOUR8MN2ZitIkKIiiRFKfZ0jdjX1PP5q+WG01JPIDaH4ig/&#10;kqBpS4Feb5J2mDU1HZhWmdHdN4m2jiGYicpCy+rN60RnopppVm6WiNpcMZVdeFadaElbqdMWuUaH&#10;O5lUFQPU0aTaQ70wz41im7LMMDsC60wXPi72y2HWwnxcWKyIkZXt+TFyJIhePSdLW81GalClEmrl&#10;DKbH+HsLJqxtbGGDSD7SXielyC7li56Sbp3AtGOexPYuNSTRXwxwFlPozCY7LPz7IpmAYAV2PlZW&#10;d4nI1JnLRzCplJQrpXhPJqGreymD9K1ohaN86RjSYVK1hhkdg1NHAOFjaEoPo4nPZd8i9d6FRm3B&#10;WFsDFvsZpINDCoyNiAbbecnV16xaDDYVoaMqi48CBms80SBOWhyKqd3WnngsE0kF3VN0VcDADKaj&#10;ENfywi0ZZxm0JmmybdfPYHa0C0vzs1i16uTICrOeNNgifGrVMGsnmbWYZRoiIAzL9qZiUJV9D7+e&#10;u4TPf7uCaw6uOHP7Ka4/eYFHPmE47+CCz05fxXdX7uGrC8JS8hn+dvoKPr1yF2cfu+Prs1eQGfgz&#10;TA1PGWApkGPsRjtg0uupHxZJI5YwT3q1ubqObeoQrWKEyG7BOpPGAm/0/HQf1JODkuoLO9BN3hwj&#10;M/lCS7gsUhDDjEXJ1sHmGqy6OcyO9MAwM46lBT32t1ZxtLMk/2+ZlGq0qxYbw7k4VmegIe8ZMuOD&#10;4f7gIs589W9wuPYr3Bxv4vrFH/Hrt39HCOlbZNALPL5+Cjd+/UyOYn9MNA3zuI+0aG8Ee7siMsAL&#10;no5XURl9m1r4HrXec8zWPERhyC94ev1v+PbLv+Dyme+R7HsX5dHOGCgNRGXMUyR43caDG+fxwvEa&#10;OlNvYTjzCoOK+ncig8AaTE3+HK2xtzBd5gFjWyQlgiikFwONg9CT9pCv5Sd3qMWOtdj53ZprJEqV&#10;YH00T+6g7k+XwdqVQnaVL0v5VsdzpV1Od4oDTI2u0DB5vBGGbapq6bY31FiNtqp6DPf1wWQwYKir&#10;F3XlJehoaSYi9mJ+oBybXMxHinxZCDBV5gUxmkLs0B9p26GbIBtbMnOtzmCJa3V2RonBvl70NNVi&#10;tJPvT9OF35f6ccD3IgYyc7FCFOHD3osdfS8WdVNYmB6AlQxvgYl10b4Ik9GEkeERDA6OwWRehZ0/&#10;Y6eEEgUcUyWu2FfV4oia02Jfg85ghVbMCdJZIWYIiYASDo92G4OUDyuprn15H/O6BSyNkZ1oSqmZ&#10;6+Sx5msyFSy1Y5vJu6ldgeb2CagNyxJVuwY0GFXMQ2tYwZzGztdZIiIfYaCxHlM1Mfikt38Wc0oD&#10;FrRaIqDweNXIAb87S6QGVg1WGHj6rix5hirObyZLeUObgjBZFoS5kU7pJ2NSTVAQTzEA9dhctsA2&#10;r4JuelgOMVq1LeCVmOW5scIgVWJzxSqDZGvZhqHadFIBUTqYgMPxcOTF3sU3v97AlduO+PKXM3jk&#10;7oeLD57g0gNnRCUl48KdR/jHL5cQGR2Hh0Snr06dwb1HjnB1e4pH/Jod8Ks84hHDcMTOs13Lm2Iw&#10;UUcw+82LDglRX2zGW1KXI4r7pQWxHb/I90ZdpVXKTa4VqxGGzgzsjSRBjCVcJKK8ns7FgWkUM6N9&#10;UI12QtHfDMVwJ9ZI35cZpHLH0WbgArJAPaOg7i6l/kzHxmAYZprCoCU1Hq5NRG1mADKjPRHi/RjO&#10;DFT3p/eRnhKD5qYG9Ha2YWSgE6mRnnC9+QtKyWTGBhoxOdyD4twUJEeF8zM+QTf1jarBFa0lsQh8&#10;/gDfff0jA/Q3FIU7yPtjEgNwFUTbtTFs6ztQnuqHttwAjJYGYyTvPibL70BX8xz6Km8m2zgciTNv&#10;RS4RtEAe1QgX+UOiqdghn298ia6kGxgteo41soslMeGOLMXUmSBZhqJMnON5YTD/GVTV/lin7l0f&#10;JrvidTtSCcb1FKYWZ5nsVig/NmeqYB0qITpkSDlwrG3C3ixfT9PAxUz0NFTgWJGD/Yl0Ss1Ifh4i&#10;mqIYv5u78N7UiF0myn2rQmpLq8kMzawaE6NDKEnhNRZN4aLEbolgMZiJvnQHUvkgbE0W4ndLm6yP&#10;FUZiH01t2J0ukkbbRjI73byFAbgKtcaA8a5qBng5k3IhNT0pdrUf6TNZwjKBZf0ARuGiuLwL3QL1&#10;t2WD3zuC2b5DyrpOiis2vY6xSsYmvJjeaYplF9GJIgO2Zi+cTCbJxgQRqOuGCWh7SmGZaMTguAEd&#10;I2QZqlVMzq1gVsu1uCTM3g+xNtfNhJiLT0RRsN1kZJApSUMN0BPxxKgJMdzGMDuKka4mzLWkYqk7&#10;RhYFLzBDWVpFLWwIg7SNC1RQ3TGipRF2gxYLaiXW7AtYtBgpfjVQzaiwtbKEk/1taKaGpGOCTXTM&#10;W5fRUpgENS+ksLo8Ho9COy9sqJ8bOkvjEev3COkRbuiuTEJyoAOacwJQX5iA27evwdvXX1pyfP/z&#10;L/Bzu4fUsGdwd7qBtMBLsDR7QNcQillmYWVdNFnBH/43q4tEQOMCuhuFtulhdtzD+7evcbCzKYuY&#10;d1aWGaQ67G3vSEtJUaEk9LeFiHw4Rr1nHIZVTEA3zEA93i3rmfsby2Ez6bDJJGDRaWDUzEE3O4Hh&#10;8khsUsusUc825foSpXvxdkWJj9tcCD3V6G+vRmxkMJwd7qAgOxXdnZ3o6+2BWqtDNymO88MriHj5&#10;AtkpkaitKEJuejwqC1MR7M/PHe3EQAjDCTP82nAW6exveHbvLKYrPHHChSEK7t+JjpK1UeDEgn3z&#10;EAw9+VgaLcPKVBUU1T7S9kP48Yhjn/nmGGntIcoG9ydFAXgZaW4LPppbqU3zsDeWKUvhBgueUN7E&#10;yJ3a/aki/n7ZHzvX+ipZeC+SrfABEiMixHhHcfRxxNdYG4jAQlcIVJXiyM0BU+XPidoJOKBuXOuP&#10;w46oOe4Xxz0hsI3EYaGbAT0cTpoaDX2jL5TVblibzsK+uoY0uI5yqxBTDSmYaCQbGKvBoboBH1eG&#10;8N7eDQtRfaY6GDrKMj1fozfrKRribqMt/SlGKwJhoQTa11Tj90Xh/NePN5Yu7OrbsTPfjVdLo9LG&#10;84O+gkmrgO8/CwayqGNqyo/U8x/WZnEsppZbNFha3iAzW5YjQFfMJib4OayZjRBWRO+0dfioYpJS&#10;pJAFUHI1eKG20BOtOQ+gqXlCsAvBq6l4wMTrbKzB/nw/rFwf8xNdUE5NY3rWigUi+oq6n7KhBseq&#10;KnwiOtdFa44YrTA/N4NF/n17eYWoYMPMSB+G2mqYNcOx3BVLqpRF9pAmy9f0tS8x3VPHhW8gcqph&#10;4wI3azUMdiKxTvTumaCcVmNuhgjNoFw0amRLmVY5Kh3EbRTWusF6rEhbTLHpEQ1bhy/GKyOgaYnC&#10;YNEL2AfSILoUelLvIy/gjPxeckwA/rc/fY701BQUkYr31WajsSAS3s8cEfTsChY7giGmYuvqX2Km&#10;hAGf5YHumhzolHPUjxtyl3GIqDXU1Q47tYhw0T8UGwHry0R/Jhu7DfMMNmGgvEXqJWj+zmACVsdK&#10;sLO6jLfHwp7FDJt+Fhqxm03q29vehfH+Pumza9VOQFUTAFtrCAPAG4Gut1GSnYbG8jxpyFVfWYye&#10;1iqkxYfgyd1r8H3+CGX5qSjPy0RHYx2qKwqREhsqKXBuWiRSY0Lg7eaIF85OqMjPRrDLBb6nl/jd&#10;3oe1sUKUJnujJCMWA7VJvBbxWJyshKE7E/r+IjKiAeyYhjDdW4WOwkhUFyajI9cD76YzcaCqlzNo&#10;rLMDsMwNYqq9CP35nrB3xfAeZxLhavB+oZHJoBy/zzM4RrJwOF0MwqvUViczxXK3eVtRAm13Llan&#10;qrE204A1Lq7l8Wo5f3VjVDRUl1PXFssz9om8y5guPI/JgpuYKX9CnX0fPZk3MJB7G8P5jmhIuIvB&#10;Ql85edvcJUzlAjHB5NCScgujvJcqasTlYVFUkINdJql31m6sThQRRGIpm8KgJ1VfaE+QE84+Wnul&#10;sbYoKmhLfoSqsBtoT3NCX/ZjDOU/gaoxGFtkDCKhnVCrr46nYaFDmG77yV5qMQVB0xyOjpSHaE95&#10;QMbwnCwimQyhmAmBQW7vx4eFVrzntfnIB3URfjeUA3omOj4GewvgGh6BX+674F9PXcc3N51whUzI&#10;J8QXZamPMVX6BMt94Xg3m4m3E6mAWvgs1WJL1YoDfavU9W+ozVeHsvDJ3LiCQaaHTavCvGpO2kts&#10;Lq1hY3kZ+tEWmAZK5QVfo0bbHCPt7U3ijYzFEi+i8JdRjoiFqiEtG4FBo4dWpcX0+BSmRhSYGObX&#10;iTk5WHee2lU10Y+5yWGs2Jb4/8NQd6RhZzSdQR/LLB6NoaKHiPC4heJY0af4HEPl4bDypqT43cWX&#10;f/oX+LlcRWx0NCmuK1HFA2vzo1B0VmJB2Ye8rCREeV7FckeQfD57VzyUFV6k5V5oyPYnmg5RyxgY&#10;YHbo1SroZ2flgF/RK9tVV47minyUMCimmZjE0KX5lhjS8Hi5aDf6YpjhU6EY6iXVMuFod+OPMfPL&#10;89Sg8xjtH8BwRxs00xO8biZSrGKstPrD1O6Kh7fO4ZmTIy5duIQ/ffYLfLz90NdejoaydLKAhwy+&#10;O6guSEBHTS5qi1OQlRSG+KhQ+Ho8p86qJbWuY6AGIdKflLKnDE1Z/P1cF2wTQXa4UEUPYl9TGcY7&#10;inH/5nmEkkoLSh34/B6i4xMQGxeG3vpMJrC7uH31Ilozn+LDbDbWpmqkf8/rV+9xfPxKuvKJ823r&#10;VBOWjXNYUHTK4gAYG7hgqBVFS9dEDj7w37vj2bCPiHGMzdi2KXG0v8Vrso797RU+5yreHe1JDWps&#10;i5d0WjhPil5VU3MotgbiKAUCUJ1wE4pyLxT4XkDArc+Q8fxHRD7+ERGuF1Edd5+aMhSLA4lERn90&#10;MkjEiYK5MwITZe6yn9jaH4+hEh9ME8GX+9MZaHVc1H+UgYrrLxzxVway+BDj8/OgbY6HtiVOHlfN&#10;VAUS0b1JxSMww/Uhjrg0lZRxjUE4URbKKralgSRZ1CEa700dcXLWa130DbQk38ZA3mNo+LMr/Yl4&#10;RUr7fr6aiCv8qcMx0x6NELKkH++4488XnuLHW674z+8u4D9/uIi/n7uDT68/wZ9/u4Nzl86hNJ3r&#10;sy2aCcFX7sC/UQkf4gJsTWUy3lIJErmy9PaT4sxMDHd3Q0sU0Y93yKoK8+w4zGP1sqd0Sxzi9iRL&#10;dzML34AoYhBd5Xtj2VjvpU5tSZTBp1QoodUYsWBagk5nRk/nMLPJKPp7hxiYRCjqVRUDdKCLsD5n&#10;Qmt5NllVFHbG0knV/LDa5YXisN/w6P4tPLx9Eb+d/hW/njuLzLQ4+Lk74Pu//wucLn6JrPDHMIy3&#10;kmrmQ9lbi9mRVqJYI5qrC1Gb4oS90XDMC8rFG2AhPdM1BMtqqKnmbOhVGhhUOqKpBbvrYirahnxv&#10;NgOTTG8DxjqYdEZ7pV3GRHWUbCgQrGG5K0Lqs7IEL2kns0UkXbEaoJ0YgEYxDo1ah77OVtL+UdKe&#10;WexTz211BsPW5YFH9y4h2NcH16/exOlzV/HE6SH62ioQG+KO9NiXcLx7CYGezO4MpKGmXLTX5iKJ&#10;Qerj/hSZMX6yjnWiswxxQS5ykFZnUQgX8V2UJYrxHZmojHdBZbQjZuuCkBV4G9d/+RSRL24g0PkS&#10;Ht29Aic+loZzkBLigu8+/wcaky7j7SwZylgBWY1C2pS8O3mFnR3hzbOLjY1NLK2I44k1WS/7QVMi&#10;O0XWhkiHFfnS3Nw6VIh1avCjw33KmD3qMEqdeR32tzawt7mKt6/f4O2rV7BMi5GAwqE+ngs+5390&#10;yBRgl/osNegBCsOfINLxK4Q/+Ar9WS6IcruINP/b0DDJ6hpDMZzzGL3UuyOFL7DJYN8i/c72u4ii&#10;CAd0Z9/BJnUy1ifxO1Fzd0JMAidik/Fsq5thmqjD/BCTb9ozdGa+oG7242d3RUu6K8Q4ky3SZrHB&#10;tM3nFch8Ml2ADQKRMH4XrHF/PIM/kweDmNPKdSoC1kypp6sNlHXZ5o4oGJoFeodAW/+M1yQIFSUp&#10;uPXUD//9hysMTmdccniBby/fx1UHV/x86Sb+9tNZ/Pmnc/ju4h38wMfFq3fwHddEdEIYxupI80cC&#10;sKvMkXT7naie4kM0RnzSUFmOFlIwVVuW3HpfHszlIwfr/clyINNKVzjMdc+p8Ryhq/PCXJUrBtOu&#10;wNzkLw/QRbCuMlst9OZA050PRUcRdFMjUEzNYnRsFtMK6lLFGBYNU7CpRjA72IIl4aw2XoLfdbz5&#10;zBiLnVwA4+GoiPgZmWGuCH9xGw+cnuDc9RtwdnfGczcnXP/xX1ATeR01wWcwXBUFM9Gzuz6HQdpO&#10;jdlIpOyFhUljhxpI9E0u9yVSu2XITamp4hcYKnCHeYqobzDJ4wCdzoK9g/ewLS5jfnaSVHZB9v9N&#10;Dg5ikAE3XJMEVVUAVvqoTQdF0XQETJPt2LSbIHyLdjZXMK+chFoxQfaglpaV470tcpLXDrXdTl8E&#10;qUoQilN8ER8ei8vX7uHHUxfgePsGaotSEeTrDBfH23B1uIlTP38tN4wGmgow0FKEQiaDAOfruH72&#10;ezy6+h3i/R2RSN2dEheDpGAHWDuDmN1TYejlvVJU8b4EYY1oLyj6z1/8O66d+hwv7v0Er/s/4f65&#10;z0mLC9BDbR/sehWKyjs4GictHsjGxEAXJsloxJ7E8eEh3r75gL3dIxwQVa3LmzBRX4uqJ9GoPE+0&#10;EdMCxBDjNd0AjCoFr9kSpY0ShplhbK+I8X5/dCO9OT7Cx7fvsW4X83CU2Fmzw64g0okzWGq9jb4Q&#10;pDAYb579AWkvHdCU4Y2sl/cR4X4Dw5XCkyoWps5E7M2RJQ1moD3DGfGup5DmeR4BDr/C+eYptKff&#10;IHoVyfH9rxikO/MDeLW/gUMi+uvDVbw/WMXJ5gLe7fF+LEzIjqSTzXmsWRSwjlJHCxquKMWxukq2&#10;WIpe0bX+BMqUULyeEQmBQT8/hs2VJWh7yzBVGYTl7jj+TCqs7eFkkkKf8/dUFfxciYiPeIQfncLx&#10;33+9jf/9+yv47MI9XHN6ASdXX/gFhuPBYxfccnTB5XtOSMvMR3pOIXxfRuOJRzD+ceEhqkrEmBSi&#10;qa4C73XV2JsQ1jaUE8ZhfKJsz8NUYyLU1d7ST3SjNxIbRDVr/X3Mld1jFruF3rw7KIp/gPK0INTn&#10;RyE/8h4aos5AXeYAW1sANgZjuZCTsC4Cgx90jcGxrSDPJ3Wyj1bD3J0hPWXFDrFwcj8gXTpm5hKO&#10;+YJOiiL+E2UkWuO/QnnQFVTFOZAenkJGjDc8g4PwFbNNmt8V1MZcRWnwJaLHY4y1FWB2qAkjLYXU&#10;xpUwK9oZkIFYHwihdsjlc4vRE3xdMVCHlEIcDUyU+mKyvRR9DaUY622l9pzF4mwv/z8eS9Mt0itJ&#10;OzWKuXZqLLIIc2sk5qp9JGMQ4w2ErYWaCchKen+yt4e1RSusBh31rgJqMpHBjkbMTg3LY4ODfqJ5&#10;qxemiSJ9zVXIyyuAo+Mj0t9LZAZO1KCJSIr2RXK0H9H2Cu7fOIeM+EDU5oZjsNgHDcmuuHP1Fzg8&#10;uIVbl37FowfX8a+ffovIgFuUCOHM8kXoob7co375fVuNg1UV+ptLEfjiMX797jN8+ef/goJIF/QU&#10;+FKXvcRkVRgRipSv4RkWGgMlFRUzaCeHBjHWQ2qq00ojrZXFJSxZRKncPgzWVSzPtOCDrkq2ZNm7&#10;Y6j3arBGKWQxGjDDxKQRx1ZkXuKsXXhdzYz0YKSrWTru7e9uSt2/bF3EIhP0MRf/65ki2XGTH+EI&#10;L5e7qM6JhI0adrQ+BR6PLqE2O0BOUNCLXXFqwrbke+gr8EJ5tBOD2R2TdUmoiboHdaUD3hqq8MbY&#10;iZXpOiZPJT68Ocbv797g9/fHeLNtw4ZxHMdbZuDdAfB2H7+/2gZ+P8GOcYhomi53eoWtitjFf0e2&#10;YBkuk4U2xrkJqLTzGFIuYH7pEPtHb2CeG8F0XTyGC3woN3zRn+fNaxJJZlGBt8pkxPJa/+P6c1x+&#10;5A7Pl5E4e/Mh3J57ICo8DF6e7giPjEBRQRGqyisQE5uIl2GxiIhLxc1HHvj24gMMEdw2CQavVJWy&#10;IX5T1YI3uza+9TV8cjwRi5V2T2go4keybyA/6DTi3X9C8NMf8cLhDDycuICuncG18+dw7dJ5/PLT&#10;KXz9/VncvX6Zme8K6ijqRVWLovQedNUOMNW5Ya07Aq8m0nE8nsoFHgFDtSfG8xyhKnGFvtoNlgaK&#10;5rYncrT7QsU1jKd8i7XOO9DUXUHio/8dDcFfozTBE65u7ngcGAuPsBg088LMUH80M+u25L5Ekv99&#10;5MV4oTE3RM4MsY+Qhs4SkacTma2L5TwbsX0vDuPXRTePMCOu8sV0uR/maoIgalMX2uOwPZAgL84a&#10;k8c2k8fuTAW2hkgHqYdEUbpoJN6jFhPfW5nrkn43tSX5GOhohWZOCavRKK0u1FNj6G1rRnmiFzb7&#10;SJcGEzBX/xzRPncw1pyDqpwYFGcmIzMuBOkJwUgI80Z2coTc4XW8fwMuTvfx0tcdaVE+6CoMg3m4&#10;EGVFabjh+AQPHz/Aldu3cfWJJ549OoOZuhAYB0th7M3AEZHA1JOJ4pxYpKYkob2+DNWl+Yighn12&#10;9yyWZ1txNN+G8UoGaWMEmmNuMVmmwUAZMNpRA/P8AnRzCqhmJmHUqLFi4b9VKnm8MT6ihHGgmmhK&#10;JM54Am3tS1iHKzE4OE42oodybAA94vUK0tHTWIbG8ixoZsalpm+uyENnXQVMTISb68vYt04xSAvJ&#10;nmpwQrpdGP0I+dTf442ZsDGRjleG4OG10/B7chE6MrrpihdEqjys9vC+1QZge7oY00w28wze/vSH&#10;aIz8RbZ/HekaGZBaHK2bcbJmwvvjDXw43sHHd6/x8WQP7/apkQ+W8fF4lY9NxugOf26eCF1IGl9F&#10;XewDNT/Xq7lSGJQT0Fh3YF05xIxhCWrLGvTWbTnceWf3EHYmZNPcDNaXVmDTqZkwEiFMxN5MxyMt&#10;wgkP3fzQ2tGG1sZaRIYGIjMxEn7PnRAd+EIObO5urqbUaUJiShqu3HkKV69QBIQnICIqCXPj7ZSW&#10;KRBjFwV4vVqdxYaFyXfNiE8m0n5CV9I1uN06hTM/fIt//PVv+Pyvf8epH77DL999iSu//YqLZ/h/&#10;P/2AH374Cd+duoxfLt3D2bNXcJPi193pMgP5EkKfX0VduhMak6+iLeEixrIuQl10AeNZ32Mo4TP0&#10;xXyOgbgvMZdzFuudz7noA7E1HIbtkVhycGFenYil8SysTUZiJO8Mnl3+V/i7P5a7lmIMvUCCkZpo&#10;DDfloC77JSrTAlEc44qeogAoGkKhaoqmbgrGTOl9ZmHqyZYY0vBUudlxQI5/OJmL/ckcqElhxwuf&#10;y7K3NVIpE7OhrS0GtnY+OkXjeyiRPRSjBa7Q8e/GplB8NFTjo7ZMBsQ4X18/0YepsRHq2REYDQty&#10;4O6a3QYVF63QP6bGAFgagzBd6YhLP/8dQc/uITvaC+EBHsig/qgoTEVLbTEpUiCiQ4Nx9sot/HDq&#10;Cj7/4jvkZiViYXYIwwxsX+/n+O2uMz799Tf8l398g3/5/iKR1xVNhaG4duceQl56YairlkkjBRfO&#10;fIdAf09EhL1EcGgQfIlSaZQOcZEvUcykEuXjgHiPy6iPOIsTBosYvDVYT51lWoDNbMLcxDADbBq7&#10;OztMRFrMTCmho9a29efJ2tXysFvQ1IZiR1mD0aEBTEzMYMlswWBbAypy+VztNWgqyZa71AaiaEdN&#10;EXLiQ5AVEwxlTw2Odc1Eribe6yLsK9NQleqG+qJ0jDZmYCDXFcWht3Hqm7/j/Pd/gc/9HxH94hpS&#10;/W5jtiFMuizsTOaR4j5DbcJjFL28hpwXX8sabF1zDI6XZkCoxKvtJRwsaXGyqsPrbTve7CzjPanv&#10;4foCDlZ0OCYyneysYndtEfaZZiaLMtg64mV1leieUqu1mDOuYE6/LBvTdQvr6BzVYW5+GYuru7Au&#10;7kBvXMOqOA/degv15KicjfpqMg7FsU+RmZbIRF2NypJc1JQVYLizDt0d9WhurYOHjx88vHyRm56F&#10;9PQcPHjqiwdugRggk1nQTUOv7IGYDfxOW0VgyMDJugF7yya85mf4pDrRDfmxL3Dr+m1cPH8djx0e&#10;4Q614I2rV/Dtl//AT999jxde/rj24Al+uuaIH+664rTDM5x94Erhew2XTv+A21fP4YWLI/LT4xDk&#10;5YLieC/ZumWpuw9L0zMMpV9FR8LNPwrc812pawNJncRucS7RroI3rQq7szWwDxXAPpAvneAsbaQU&#10;adfRHX8aPclX0BB9CUVBZ5HpdYp05zr6shwwW+VIBBTHBh4w9wby+SKxRC2oI00SPaxdGY5oiLmB&#10;9sQ7qA45L0c2iqlx6voQjBd5kbp4oC3lCapJn7qoe4TPsCgnE4OHhSvdCmmQaMUTplz6+kBZCSM0&#10;rp56cHO2CcvDuZgfb5ReqeaBXCz1pEBf5QVl6XNYWohURXdw9ey3cHB8zAAKxiMnV6JlAJKjItBY&#10;WYb0uFgiYB68/IJx5dpNfPnZFwjyccUkNXZnbS4uXLiMh0/ccOb8afz1q5/wf/znN4jzv4NI7+v4&#10;TcyiuX0Hl2/fRUhkFCJCA/DsCSmWyyNcungKV8+fwo1Lv+HK5bM4dfYyrl69ilPf/hntMT9icyAG&#10;vxsqURXtgOKoxxhuzIZiuB/aORWsJhNWltewc/gaZjWDdiKPTCMNXckPSQ3z8PtCAxStWejv7sLI&#10;wAgmBnsw1NkiN9BqS7gAY4Mx0d+JRgZsbgTvdQMDYE6cvbbivXSJz8GxNgO1mc+QGvZCnn13VSSh&#10;KNEP2UmhqMiOQWyAK379+q9wu3seyeG8RzVZqM/wQ2mSP6ozQ1CW6IEY5x/RleWCsSJhMh6FLcMw&#10;jveImrsrDFa7bGX7sLeEt+Kxu4xtmwp7RNqT7TU5iX24Ol7WK68OZDAoUnFkaMf84gbG5iyY0dow&#10;b91A24AS6vlVzJvXoDMu8SHM5ajDbRuwrZ1gXq2SZZR7g6GoTHKF8+NH8HR+gNKCDFRXVWFsqA86&#10;kwF9kwo8eBaIszcccJOx4+oZgsjYLHgHRKKvu4VSY4Z0eoDrKw9vtWJOTSHe7ljx4WiHTGAdn4Q8&#10;PYOUgDu4f+Ucvv7H5/Bxf4awoCA8d3sGP28f/PXTL/DA2QMhqTnSsTw0qwzB2eVwSy+Fa3waXN3d&#10;4ePxDN7uT7kAn+P5EwfEBrsw2LxgrAskrQzCMDPlRIkHFBX+mKoKQl++D7OiGyb5bzEgtp/aythB&#10;6jBXiXeGJqyMFkBJ+iO2n9cGoqAsuQNzoytmih2gKHwKQ50f7B3heD1XhKXeWOgYQJbWGJibwmUR&#10;grk1gqgYLQNK6F1B7TqS7yPf+1dq3rPoSnmI8RJfzLfHw9wlxhXydzvioG0UnfRBpMahRJpErFKL&#10;ivGGprZIdKc5oCvVCVPUtaKFC0utsoJEjLI/nMzEJt/HYnsEdUoUNDUBckjVQuMVpPp8Bh+H7xER&#10;yAD194XXc2/qlBiEBEUhJjwK6anpKKtsQEtTO/w8fXH2x88R5HqdC9WFQXYGTx/dR6DPM1y/fBkP&#10;7t9FeextZARfgdOTx3D39EZYdAwio6NQXpiD7PR4JCfFIz87C5ERYXjB/38ZFAYf3yB4+Abjlx9/&#10;QFfsDzgcT5L+PrauSFm7KwZLCYdHnW4eK6vrWFvbwdrmiTzaEp0kr9UV0h5kXbjyWduIPAnSGK0r&#10;/yWasng/K+Oh6shHf0UCyuLdMdaWj01dN4OyAWIokRgItTOeQObiB+tYLDTDFdAPN/FrCTqKAtFe&#10;HI6KrChU5yeju6GYCJuMEO8nmBtqRj0pdE4aAzfoOfLTqNcbMqnbI1AqCv/DrkDdEIKJUg/eHxfo&#10;h6rxesOKoxUDCKN4d7SB1wzcDyfUotSpb7ngVywqKHrKMc/1xgtA+hyKFd67Q7sKSuMm+qcXSHVX&#10;MTihx/CkHpYV0bGyIZva1fMrmJyzkgLze5YN2FUDeEP6vj8cys/gjxvXbhPgLuH8hfP44uuf8Nvl&#10;W3CiZHtCkHP2jUBeeRPO3bqL0EAvsq4umLVTsBtnYLXoIcaALA2myB7kwxmuKdskjlYNkhF84nz7&#10;lKxYOffLD/j6y69w4/pNUqYI3Ln7UJpHu3n64b/8x99x4+kLPHsZDY/QOLgERuPi/cc4d/MWrt24&#10;BnfXp7h3+xouXvgNF347Bc/HF2Ck5rQykMQUZ0MdaWh1CFSdhViaG8S+XSdLo8YaszBQTtSrTUA1&#10;6cJYaYC0PTxRVTP4UiWSiQ0g4aivF7NQuuJJuYK5qNwZgImwkKrMUGeaWyJkIbelJYQ/F4R5BuUc&#10;X3OowJMa1FcexwifUzHIeHUoHcIV8WROdCiUU+uUwTJWA3VvBYxj9VD1lKI9NwDNSU583kgsChuU&#10;fGdYm0KY6cSclxBMljxDZ9I9OQ19OJeIzaDvT3OCmH4um6X5mcWO8OuZcIGUXMIAAP/0SURBVLyd&#10;DsJajys11lUMFxHVs26jKPImYn3uIsrPFfFhQQgLjUVJST2vbzyePH2C+CBnpEd5oSQ1GEnhrsgI&#10;e8LF74TqhHuYLHciU3BFS6EXvJ874rk3tW1pPVJTc9FUXYm2xhp0tjSgub4W+UW1SEgvQ0pGMZ4H&#10;JeMxA76P+n9vJAFicPKb2WKcTObz2sWjvzIG00NdGBubQl9PL2zTfXhLLQtTLel+Fa9DDLamsvCO&#10;QSdK5V7N5Ml2RR3vi5bXW8y21dSHojfjMcS0bApffDTWU2Kk8JqHY4myxkLEUncVwDDSxAU4D0IF&#10;3m5oMd2egdHmNClhkgIeozYvFlX5qShODkZh3HMUpwQhJdxLTtzLTQhC3EtPVFBbD5OVKUr9MFcd&#10;CGVtEBNuCnV6FoGAbGikGNs6MR9nlsifC3V3Dtama7AwVApLXwZ2RrPwu7UDqhrB6hKxPtuGRc0E&#10;jNMDMFCTD4xrMCoCVrsErZlBunEIE4N12WanHp2WjRhv9HX43d5FnV2ASbKr5z7BcHJ6im9+uoRv&#10;f7mEz745g/Nnb+Duw6dIzSlHU2svMhMC0VeegMku0RvbCe30MLX9IIO0C/a+OFLePAKT2NmuwoaW&#10;FHiVmvT6hVN4ePv6H9PE7t7H2XOXEBIciuu37+P05Wu489gZX52+iDsuHvAJjsJTtxe4fPE8/vQf&#10;/4L//t/+d1K0v+LOjUt47voATxzv4N7Ny/B3vQhrv7cc72BqiZZjAbR9FTjc3sGq3Yol0zx2l618&#10;GLHNgH29Y4FF0YqOXH9SGHfM1oURrYqwLEbTDWXKnk1x3ik2gNYG0uSoBUVlAIzNkXLbfGdYeJhG&#10;YrI6GrrRVqlB7KohqAaq5TmXMP8eL/WEsLaYLPdjMLlL86cNYUa9MCE7Zeb1JqwLFFnekE78wz0d&#10;UHRVcbG2Y1MlbmYQljtCsSt6MAUCUXcaGkNkIJubXnLN+0NbTXQmquvrX2KKzGGuIgA6LiBtpQem&#10;s+/B0vCMARGIsZzr0FTcwUzZHQzm3URNyj3U5PohLDIAGUkBGKgKQW+xG1rTHqA//xGT0lNMl7nI&#10;BvvBHFc5Xr4+yxtFMXcR4/orQp7dJHomoru7Gy11TehtqEJ9aQaqciJRmOSM2owHqIq9xWvmwIR5&#10;Hc0xvzHJxeKNqgSvlAzUmXzskmLtzdVy8VVidaYaWOlioLXLYc/Cs3i5P5Gv74W9qQJ8tDB4zWI2&#10;TbtE1vcLrXLBnlCzi8J7UVYo+lqX+kKxPJkM60QhxkkvZxuTMduSgd7yJNLdlxhtKYZmpBX6MV5f&#10;Bm5zaQrqMoNQkxGA9BA3RHg5oaYgHr3NFZhhAmkuTUe43zPkp8agmevEPkB50RAhXQzmhbbsToOt&#10;Nw2WngxsjBdjX1UPmxjl35km7X8MzREQA7LEFPk9fl5hpylKK49myeD0DTgmLd+fKsTOTC129MMw&#10;KEawtqDFlk2DXfM4tmdEg0Eu9obT8Woqh5+zjo9GXkO+xyxq6PDHSKUGLymvRSYTZGZuJZob2tHU&#10;2Iqq8jpUku2MNGXDON6EuoI4NJZlYqy/DX2dTBD6EUoLUZRRJbtvLO1hWBsn/d3S4xOHO9dx9/Zt&#10;3LzDIHN9hhv8GhoRhb999R3+j3//Ey7cuE3Yvo7b1KqPHj/Bg7t34cJgvHPlApzu38CFsz/hx2+/&#10;wK2rZ+BANL1z/QqpyhUsDnlhvjEC+iZm2q4s6huVnB+5t8FstCAOv1XYXbFgf9UqLS9f7Sxif0WP&#10;JW0/5rsyZDO3GLW/1JciPWLEeeoqA1LXlsjgIfINURNqx6DtLsJwsS9GyiNIj1oo1FtxcPxOboAI&#10;e4zVySqYWsURTCAmij3RTm0lqKvwEhIdHWKMgRgFYLcs4YBfd7f3YTLYqLem5MiMo4MD2CxmrGm6&#10;sSg2lur9oK3wwGsuXjGjUkMNOpL9EIOZD7HaHSM3wUQf5GC2M6rDrslDeiVfWxSVK+tCmbSiGOCk&#10;bVlOGM99DHWlC8xtz/kZ7/LvN5AfehrlcU8xUuyOEVLrwcJAZAdcp3Z+DEW5P2pi7yPGz5HIU4C+&#10;unRkRrmhOOwmA9eVDMCVWToI/YVO0j1iIusiFhoeY6vXD68miYQDouMomO/3ATqSrpGFeGGFDEQE&#10;FdYHpNfskUo4x6dA2xaCzswn6EpzpDR4IQdKTRY/g6LEDbOidI5J0ypqeWeK5bQzrPZJd/3fLR3Y&#10;Hklk8vTDyngqDIPl6CqOwURDGlTdpRhpyMZAbR6ai5Mx3FQADROpKMoQG0j64XooOkox2laM8c4y&#10;NJekINbvKTqLX2K6gZQ47h61qRuyQ26jO/MOdqfTqZMzsCh6m9uj5bGSvVcc/5XirbETvy9P4s1C&#10;D5PNAN4Z28gESnAk/HstXfhg7cFbnZi3Go19ZTremRhw5hZ+lmaJsFju5aMf1C9MRp2ykV6Uh4qJ&#10;ar9rKAGU2XL/Y5pAUZEViKok3p/KF2hKc0ZuvD/iEhJQWVmJ0tJy3Lz7DLdvP0T8y2cY62DCGe2A&#10;eqofa1Y9lvUECeMg1lWVzHs+ONGQshsb5KTxzvg7UFQH45PEiEB4vHDDqXNXcPXWPQbkTbzwC8Kd&#10;py74/Pvv8eMvp3HqzFl89wP/zsc9BqHo3XR9dA8uj24TQR/i0z//B4P0HB7cuozz507B9/HP1IzO&#10;WGiKIAUKp7YZwyLFtsVghElL3WNdlBU70sF9fUk2g++uLuBkfREnW4vQd/xxrro5UUydGIa+DFJn&#10;ar3l7misK9uIfML5fRtbm/vY3NrD9opZ+jONd9eirjgLVusqbEur0GpNMJNG7M1WY3Ewm1k2BYP5&#10;zzFe5CEPi1cna7GgW8DGyiasJitsZuGIt0lUtUAxOoVx0j6tchr2BQs27TbsKiuxO5Is0XufqLE+&#10;mg5tjRcD4j50tQHUrrFY1w7APNODiapoWYdsHinHlnlWzhIVk8oG8n2pn8PkzMr+tIcYlsHqjOF0&#10;R1hrHOBy/TNc+vV75PqcQ5b3OdTFMqnkUXMV+GOkOg6DpaG4dvZr1FILDlADBnk8REIwb2h5GhTM&#10;wKYmF6JkCJOAAyxE+A0i4GZfPPaGUrA9lIS13gR+L54sJBhTRS4YznbAaIknRoq8oGNy0dUHyKbn&#10;jQGyoNZQalF/bPB3hdOD0JbHilzsjKRT90ehJ+U+mojQ4wUvmEAYlAPx2Bryx0yNG3pKQtFcEIX+&#10;qlRpZTpUm4H8uBBUZCRgsKUMJtLKdxsGPlTyaGtdUQ9tM/V/NwOPzGWWCbevuRLjvfWYrPGEqtkb&#10;A0xy/bXhKEtx53P7YIIIqhrORWtJIJHVGW1Zz9Gb68Lk4U9mkMBArSZaMoHY+vBxcRAfbQN4b+7H&#10;sbYc+7Px/JlgHPDrzlQEdhUhOJiLo9x6iZU+H6wMBfP7Igml4pWxDO+trTie5+8xoJWN/qhMdEKg&#10;2zV4PHNGkP9L+Hq+wEufJ0gIfQHfp1eQEnAfDek+SAxzR1hwGFxcmXT7m6EcboV2vAbW6XLYp7Nh&#10;H44gowtmEkggejLBZj+VUyTsXK8bRFLRcvdJeNALvHB/il/OX8KXv57Bpz+dxQ0nNzh7+uOh4wO5&#10;W/jksQM+//wL/Omvf8cjx3sI8HHFc+f7uH39PG5dP4MbV87h+28+w9lTP+E6gzXgyc/QV3GR8MXE&#10;lHAbUUoEwRK/ioPtBd0f7WOHDMqdJTNpr5mBasCmdQ7Hm3aoWjPk+ebBHLNsiQ9GGVSi2mOV9Neu&#10;VVD8W6CfmYZaqcbi0jp2945wsreNWWao2bEBiYpatREzSgOWTToc6VqoPUtlX6OW6D5D6iPcwxfH&#10;KrFkXYKRQWnQGCFGC6zy+UTvqRgEpZochU45QY0yg8mRERj5WUQd70p3JJb6U2Xhhq45jAjmj9me&#10;auhnJzE7M4fFBQOUXfmYKGNgVUZBqxjDZG87ulrqUZ/qLWtRJ0mFhW/UZP5TIqgHFEXPsNTogmfX&#10;v8Cpb/+GtmRHlIXdQl3cA2iawpEb5gQ/51tIDXuOG5d/Q3UKk0OBN57f/QVJYZ5oLiJ1qvTDdg8p&#10;6WQBFkSb06IZByL5LU7Ko5MtZS2sg3kSFU+Ex9E0dZmhgrrdkwgfgr2xNOyPp1GrkgbPFOB4nPRr&#10;rgQ7Gl6/2UbZgiXqZMWw5E3xGM0mFS4gE4jBbI0fNfpN9PC5Eqgfa/OTsTDeiEUmSRO/2pWdaKvI&#10;RnJ4EOlrFY5WTDiyzmB3vo8/14D5kRrsa5skXZ2uoq6fqkVauAfCwyMwxOSUTCmQV1aHx05PcPHc&#10;Vdy8/RiePmF44uaHK/cf4+LNm3B9IrqonJGd5I4Wov9UawA0vVGwEQHt/dHU1SGwt7hRrjzGESnq&#10;IT+j8OP9sNBEZG3BG2M5mVAS7ysDtV/4RXuQvfnC1PwQljZHmPsCoerLRGrkC9y6fBbXL59DCGMh&#10;8Nk9xPs/Ql1RCkrykuT5d0WKL6brEzBQ4o+JxmDMtAWTKcTCrkjH6mg81qnTNwbC8EqRgUNBc6fz&#10;8ft8LcSgZOFGMV70As0pj7A6lo9PbpKmPnN2xPkrV/C//sdf8dmvF3D5vivuPX2OL374Bd/+9Cv+&#10;49O/4avvfsBf/v4lfj31K8IDPeHh9ghhgcwSLz1w99YVOD24CYc7l3GdNDjW8xKMVY8ksphmhrC8&#10;uM4gtZBGLsDGr2uLK9hcXsHB2iKFMQPUpsP6ghILU13YtulhHCjCKrWn0DpW3rTOdGesEQV0nZmY&#10;GRmGZmqaCDcH5cQUdCq99JMxzxthYJDYhTOcwUB9uSbrUteMKrye75SFDaJX0tweJ6m0jVRN1VUO&#10;PQNUpdRjfHQaRuMibNZ1LCwsM9AXoRgYQHdjFfpba2FSa6AZH8ZcAwO0I4IoE0vN6Y098xi2tneJ&#10;3suw8XP2tDRBOdYPExenoikdGuqt4c5GOUKvsSQZSR4X0Zr4gJ+xhFqJervWC/panz9qotvd8OTq&#10;3/DjV5+iLuoWquKc0JrxDMWhd+H+8BxyE3xx+eIp/OOLL9GSF4iZhihE+3Jhut9FU14Yg9lXblYJ&#10;25P5uQnM6ldgsW/ieG9LtuQJg6wPJzswDFfKDbF3cwWAgbqbNF40Zwt3uo0BMfk6W3rymDsToR2q&#10;wTJZiV6pgG56lGzDALNRgyW7HfMz/VgZ+2M0xv4EaWz2IzKtW6gpLsB0fyu6qnLQWpyKpvx4yoU+&#10;VOenIzclUU4t27erMN1dg67KbJSlR+PpfQd0VOZC11OI/tIILFGmFCX4I8zXF82FQdR0mQgKi8Wt&#10;W/fh7OwJB6cX8PQOwVO3IDi5+SM0Jg3PfELIAsORXViF4oo6VJTmoSA/CWkxTBo5flC3eGN/LJi6&#10;M5/Jp4xJKUcWqohpajIpTebgeLYcx8tqbJqVMA5VYqYuSV6TD6p45FNWRIWFo7+tAaH+L5AV/xK1&#10;RQlEd2pgsrVUJqcnD++hPDcdLaVJaM8nMtakYqozH/uUG+/UqZQWTbK6ydoSAUUdkVs/TqZFKaiZ&#10;wOailWBF+bcwgRNrPxN5EPpyn+MT5wdXEP7SHSlJkfjPz77G//c/iYh3nuBlZBy+O30Z/5///m/4&#10;06ef49Rv5/C//dO/4p/+/T9x5eJv+ObrfxA5v8UTx9v453/6b/jrX/4DQT6P4cGAL4y6jdVOZuee&#10;LGimh7FgNGOJVNLMIFUrZoiCpH46AzQU5gbFINT9dVC0l2BFMwyLsg/azgypFw/mKqXdZWnIDfRS&#10;H5l6MqAe7ZZopVaq5Ig7lVKJiaERBr+JX3uhHB3EzNgwVBPD2FxaxtH6ApZGxLiFJOoPUl4xPm84&#10;TdYci/F6FTXtDPR5GPRWWCwr8qvQqDtbO0SiZXl+2N1Yw88xjbnJGcw2JmKJi1pVF4SZMg/oWlP4&#10;M8LsSk/0JXKLydLaacwrR7Gsm0RPfSl6m4ow2VeL2c4C6c06UxuJ2eEeUvQRBmoGRnKeSGq6P+SJ&#10;AOfTRMrzyPe/hPaCIEy35yPU1wk//PIDAn084OPnRxS5g3HhvlgYDBcnR0T6ky5XRmK0+CGRLUTS&#10;0mUi/cJ0H6anNbCoqHtsJuwzSI/3dnC8pMLuWAZeqUvxXlMBbf1LauwqWVRubQmFkZrTMlGHRYsV&#10;y2Y9tlaXZZueMMg22LdhXNqCWux07hxj06LG8Vw5Doi6rQn3ce3iVRSkJ6GnuQbPnFz49zRs2zWY&#10;G25DcmgY6V8oUqIicbQ8h8H6IgR7uCErLhhujk54ScoYF+yLjuocbOoG0MQAKOGCr8t6gYwYMog7&#10;j3HX4SmcXD3x6Jk/UrO4NqpaEZOczb8XITElAy+DgtDW2oThsUn0DwyiuqoEOenxyExNRl26B16r&#10;coCVQSJUMfVrOg5ny7Cra8eWaRy7dlFeacXx0Vvs7R3j8PgtNCPtMrF/1ORQW5OxVJegpiQHz12e&#10;ICI4gFLRBaFB3pjpKqLeTsNwC4N8RYkNyywUZFedtTn87M3YYxIQPlUiQA+mcmEfKJQWpTb7FlZX&#10;9iQwWCxrvMbrWFvd433alqbg+7yunxRlRCFMHAVE+sGZ/Pqf/vwFPv36PBxcvHHb6Tk+/eoXfPr5&#10;t/jt7AX87bMvpUHYjz99z+C8hbs3L+Mvf/k3/PDV5/jp2y/w7MlNuNy/Rj1yDxuDvrB2xqOjIkV2&#10;voz1dmOqvx8TfX3ob2/DUEcH5iZGoJ+ewKJ+BiumGaxbVES+aei6cuSAITH6Ttscjf7cFxgQJmAV&#10;XtB0pJEy22AwWBmM01BNKTA5PIzJwX5Y5/X89xTMJiMGu4hgPf2wa8YxWx8lO3iEK/hg1iNm0gLs&#10;TGTKHeeB/gloZlSwzZugmdNCPaunHp2Ehkgtxt4tLZgwPTKEwc4OWec6XR+JneEUeVY4wOdSl7qT&#10;1r5Ee0Uu0bIcE1312LDqsb28gL01K6wqBqthSs46mW8IwlLbSxyYh5msFOjvbGfwdshZJittITgc&#10;D4brna9x/eIZ5L28i6zQ+8iNdsMzlwf46odvce7CWbi5uiLkZQiaS5OR4H0Lp7/9E+5d+h5xHtdR&#10;FXOatNWd+jOVtC4QK+pOrG/swaxXY8s+jy3KisPtDRyvGUjzMiHGGb7VlEJf50fqm4/18QLMtBD9&#10;+6i3GZQ6jQ4GJpvdnW28evMRewcnMFhXoFDMoW9oDFrbKlaFs8UMk+lIEiYKbuL6pfO4dOEmAl64&#10;IzMuFkWZGVAOdqO5PB/BPi/h4xEIbzd3WKnbpzorkRLmh7bSNMQE+TPBe8H72QsMtlZI0+ua7HDk&#10;paVgoikO8YEPcfmOCxxcveHm9RKR8dmorGtHSXUryuvbEJ9RgKbWdnQ0lKO2LA3tdaXoFsZ6reVo&#10;byhFQnwUSuIeUlun4x0Z2o55XEohi26OAXkg9zeEM/8KH0u2JbmOlBOjfO0cHM3k440yBzayBYui&#10;B6LUz9X5CeKjw3D3/h35aCyMxqG+Gbv6TnRVZ2GgrQpDg72ISUxGcVkxppsS8H42E6t9cTLRi0qi&#10;Y76uYHt/uASuQDuthl6lk03lh5RwB3P1eEtZ8snzW9/hhcN5UlheIA9XhAYEwOHBI7g888YPZ25Q&#10;q97DuasP4OjoDOcnzrhw7hyR9BxuXbuArz7/K87+8hWun/0Bl898hyf3LuHiT1+gI/ksbM0uWO+J&#10;w4qyGyuE8FXrPHbXl3G4ywxBlFq12KjdTKS+1KVrK9heW4JNPyftWhYnqFnmasjdC7iAfVEeehVD&#10;BR4MUl/pCGFRT5HGbUsjqMnhaSjGZzHW3QsV0U4xOoK37z7KWSPDff1QNqeTdsdRgybLyeMNUZdx&#10;oif3N1An9aVDPTkOxZgShjkVv05halyJWYWKN4hoqNXKeaNr9kXq1gVqTjW0LQlEjUxsT+TKlqal&#10;LlKzrjAsDvK5emug7GuRszJf7azj3atDvH+9j5NdUm/tAGarvbA0K6ZIk+ILlzr1LNRTo1gap9al&#10;vt0e9EdW8HVqTB94PWRA3vkVbvfOyNY9VwZqsN9znDp9GqfPnoWn+xMUJQVQWlzDjR/Jbr7/d0Q8&#10;+pra9gm2h5KhbgjHSHc7FNNajE/OkmkwaawuYX9rDa+P9rFGpiKGdYnRfWLza280BbumQbIHE9bX&#10;KUX2j3G0T9TUM1BNVpjsa7BQr1uWNqFkYmyrK8f8go1BugFTbyFWeyOhr3fE/Tt38I+//4S7N24T&#10;IWNQVZCFsc56VOZlwfGhM65eeYCY8HAMt1YjMdRblg2OtJQgMzYUod5+eP7YGfnJUf9/lv4quK5s&#10;2xYF/Vt/FVEfFVEf9eq98+49cM85m3fmzsyd7DQzW7ZlS7aYmZmZmZmZmaUlZi1JS1piZskMrdoY&#10;eTNihWSltNacY/TeW2tjdsDaeAvKM+MRGRiI2fYUrokFdEhttU3sCR5WcPIJR0RSLiJT85GSV47w&#10;pBzEZxeipqYKJTlxMHlxE1r3foWHownXzYzrZYbyJBu8Ho6RlSsftsbwCcDx8RvMMxiJydyb61vc&#10;7yUG9ybufy/ZXQ7q46zppJn4MpOB7jxn1OWEwlz7Pn754VfY2lhAV+8lbt+5jbzkYLKDIVL5JJhZ&#10;mCM00A8/3HqCS3p2+PWVDQroxF+mqIHbwlCZ7IfGylIc7u3gYO8MajI40alERRubm5zFyoIax4dv&#10;cKrqxIdROqmyyARNkXcQbPwDHPVuITXSF56ujHhOXtAzccC3v92mNr2Fa9duw9iImkPrOS5eOI/z&#10;P32PX378DgbPb8NS54FMwrc2eIJnd35Be9wNqMvMf09Un24lnK8QkUi7SAP7Wmow0teNw+1drKuX&#10;sTgzRdifxsL0OL8fxfJYk3xeN1MVjNESXzpSLLoz7DFXGywPkVoSLdBdGIiN6R45uWx9dgyq/lao&#10;qH0HuKgzzalYH2vDIY1xZ6Zd5u+KwT8HdKrjgUxZDyhKybDdL5/trSjK6CjDpBobWFnZhqJnBD09&#10;A3Ig7EgP9e9QL+ZnJmWNraqjQKbIiV5Au4NpWG8Klon4222hOO6OwsniADZIsVdIeQ/oEB/OjrGs&#10;mpENy2YGmjHTWYLlCQWOdraxyqC1ydfC1ARWBxnZ+1LkcCV/2/sI9vaAu4MxHI00oK/1ALeuXYSD&#10;pT4iqHk0nmrgx/OXcP3WdTiaaSI/2gUhthp4evGPdNKLqAvVkKey6ho/KOoKUF7dioKCUhTk5KK3&#10;o5Oaco5B7At1Tw/OBpNkWdZEvq0cMX+20CFbXh4dHuLN2Vtsbm1hanYRY/PLmGJAFF3rl9cO5HDk&#10;Oe7X+MQ0kWcDsy1pOOiJoF43gZG+Aa5fvYe7N24jmkhTlBaLDWUfMhLicP/eC5iQnXk7u6C7vhhV&#10;2UlESFsMt5YjPsgLjcVpcLa0RIirA5EpHJ11pagrK6AkiEZyqD0c/OKha2qPqLBw6Fg44+srj3Hx&#10;oS507MlAPIJg6x2GB091ofVEA8/vXcSjGz/hJe3SyUoXAd6upLu2DGBBeDNeCHV/FWam5ngfKizT&#10;KVS8TyGdfj8zIXBwj96enWCyt1bS3S8z6aiINsGLx/fgZ6cNzYc3cfMmbZ/yzs/LHU9fGsLc1pko&#10;ngUHJxc6sDWe6priHq/zrmMwGojIH4YT5DS3xf56KBpqUJlHp907pubf/b3zIBFVNbvEz98kkr7F&#10;6UIPPoyl4ZxABlV9MDabPEh7rFAZ8QLOhvdx764GNPXtcemuFv789x/wf//bf+HPf/0GRnp6MDUy&#10;hpbmc/z08y+kwD/D8NVTeLuYwFjnEYye3cVCtTZOuwn/g6l4PVEkx/4ti7ahC9PUat00NidCezcO&#10;tneIYMOY5uKIxmVi4U7GqI0GM2U9oZh4/Xa6DAukluKUUVSpiGHHYjzdaJ4dlusCcTKcLfuZvh3P&#10;g5jpKXoLieDwfrZczt44m8iHaO8pe+/w9/syLFDsdQ/rRNEvC9QidI7F7kIsDLZhcXIQq9S2A53U&#10;0TPzNGgVxnrbsTImGjCX46Argu9PKtkUApUssfPHTnsklqp96RTu2BqtwuJQM1TdRbzXGUbJXexu&#10;btJR1VC0N5FajWKkLIibVI3tdWr0yRFSwUaou/IYrbOw1u5Lw/oWjx9qwcfdEVG+drh18zLu3LqK&#10;mjRfFMa548KlC/jn+Yv4lo767PEtWL28BT/Lh3h84Y+wefw3dMQ9I5WNl7pZWR+JhqZm1LR3o6aq&#10;DgVZqfI63r55S01cJdPh3o+mQV3vg6PeaGwPV+KI1yyue3NrD8PU2d0D45hWb0C9cYDJxVUcnr7D&#10;Bg3r9TtgbmpUBkXRteGUtGymzhpmhnq4e/cRfqU0Sggjc8mKRk9tHvzd3aCtZQJTIqG9uR3KclNQ&#10;nBEPe2MDhHq6IMDJGm3lGQw8pkRYD8SH+aA8vwgnog3rVD7Sw8xg4h6NoKhotJRl45amHq5oWUHL&#10;Woz9t8QjHVP8dlMDX/3zPH49fwFPNR4T0cxgbWECMyNdWPD7ong7rDe64C2Ds1LRilHenzjRX6VT&#10;CLq7t3uIUwanw30GIu7b4dEpdtaW5Ik2lNnIDTLC3779GZ4Wz+DnaIQXzzWhofEExhY2sHYPpkS0&#10;QwdpbkFmClLiw5GSlAxTr1DcdQgk0nrj03AsRHNzJdnT7ooKK8oJAhjBam0fy1xj1SwZC2Xc+vIW&#10;r+FUIunHqRycUzUnYbAyAh05ftzUBOzQEcT4tTiX5zDVvAYbs1ewNHqJ54/v4Am10s3r1/H00UPo&#10;v9KE3otbuH/5a7y49R2CbR8hxfMJMj1uYaNJF8OZhlBV+eGgI4yaJVtSuj3qgLnhNmQHmaMpL4Sa&#10;b5b/7saCohy7/ZlEujS8nyqg4+XgzVQp1tvjZU5tf44jBnMdZNv9N9QHx/2JWGsOl48S9hSpeCfm&#10;TI6KOZLJmCrzRk+6LVriTFAepo3OFAsMFzjJSodd0f6lLQrlwdqIML+KfH890mlPOUZDjHmsjLZE&#10;Y6I9FlrisE5NtDTei4WBahyPF/zesb/KC9PFjpgtNqXmdoWyUA8LpabUmV7YaA4i7Q0jpfbGbIkT&#10;evN4HblemOP67q0vY36alGp1RXYLmOkokZUmcxMT6KnOw0JjDNS1/lA3OsFCVwMmRjaIC41AMI31&#10;3kMNXLp8EU2ZvihJ8sZDzRe4fO8xzt+8BwOtu0hxfw4voxt4dftnOGt9j4EUTexSb+72xkl0bKtK&#10;RUlVI520gfS/hZ87Qko3i4Zs0nZFPPV1PLW6s2y4vTZcQ6PZxOb2HqbnlzA5u4CxmQUMTi9ijixj&#10;cEqFRWFQ6zsYGBzBQE06g0EAthkU97vEs1czxIcHwNrUCt99+wMsDAyQkxDOgFCJQA8PGOhYwNHe&#10;lXQ3gM5pBlsjE1gbmsLezBL+rq7oa6rF5KACMyMD6OnoQ1xaGZqHSdHX+5EZZQvXxEokZuQiNy0e&#10;WsZ20DB2hr6DN364/hB/oXP+/Z+X8NX3F/Hg2SuY2rlBi5Ltob4pHdgILl4hGGjNxAqd9KgvFfvj&#10;FbLf1TLva3l5A6uk8XMqwRR2qFFP8P7tR5yevMGUohl7tBusVaMwygbfnb9OhuCEQFdzWJqbw9ja&#10;CRpGDvjx3kv8fFcTL/SMUUL9PdZVAS93FxjQcfUcPFCe5oEvE8nYn2pi4DmBmg76mpLiYOeU7GsX&#10;q8s7WFNvEclXME9UP9g7wcFELT4rC3CuM8cfqlY6ZnkE2nK80V8aTkQole0XN9rDMJhtjHy/+0hy&#10;voUsj0fI9dZATfgz6s4XmCoyx2jaM/TGPcZAkjb228TgJD8c9gegL9MAxX5PUReuDWUZoxdhXrRJ&#10;3B9Kx1ZLGDoSDDBWHQk1HeJUEQcxYm65JRJD+W4YJPefFpk51UHY6knDQlMkqqP4fgFPSKUN0J9h&#10;KVujvJssoaPGoT3NHiXBL5HleR8VokImwRQ9GbYyDfB0KFv2qREzKtXN0VDWiAfUOVA1RKHA/xUy&#10;vTTRmmwOJXXrYKE31jviGShKsdvNNSl0gSJVF4NpLzFJ5xTPNte6ktBZGIRod11kBRmiOeE5hrK1&#10;MFdhi5VadyxXuxJVvaEsccNMoR1GMk2p1aij21PRW5eHsb52qXH3D86gmluTzdiWyA4WGQCU9aR0&#10;1mZIT8lDeGA4gsLi4B+ZjIfPtGV1iYeTlWzDcZv/Pn/7EYLcDJHv+wR2L67i+vl/wuzZP6EsMiKD&#10;yZB9id6Szk5UR6OwsBxVlbXoaGjA1HAvqfYcdqebSXVT8Jq0fZX7IebW7AzkYXluiii6izn1KtQ0&#10;3pWNXfSOTmFCRQ29tIUxBpap0WFKi3RsEGFO++Jx0J/MPY/DwWCwbA0TFRzBYP4QpsbmCPf1R0NR&#10;KvKSwuDp4ET0MYalpRu1ZjCiQ2OQlpbDVz5ys0vR0tSFro4h1FR3oLCoEV5+cXANikd3XTxacuzg&#10;lpAH17gieAYnICwhB97hibj1wgy3tIzxy7V7+ObnKzC0coaVkw8ua+jgDxco057rwScyBU7eCchJ&#10;9Adm0+XUbjGecmusHivL+1gjS1gloqkEnV8/wDylj1q9jkM66d66GoPFPmRSGbL31t9+uornr3R5&#10;7T4I8vViMHDBlScG+O7mC3x36xksHNwx0FYD9VA9EsNcYGemj5rSXMw3RZO1JGFbrcTR6WccbB1Q&#10;kp0QwQ9Jczcor9axOC/yCVYwp1yUTba3h8vxYTIb54ojHZDkqYuKOCdGay/khJiihV/FnMTZBnFE&#10;nYed3gis1HlxU0URbggOuvlv6p65Mjd0JhqhNkwT1aFPURX6HH1pVthsCcSboQTsdUVBkWGF9iQT&#10;Oo4RGmNeYb7WF+vNwXwFyt+bLnKU79GZaiqzLbrSrDFB3bjRFoM9ouuuIkOmfO33UfcQKRebwjBZ&#10;GSiHRNVHG0GR7cq/s0VzvBnaU83Rw88XucIiaXqdRrTUGCoddLgsFA2ZfuipSEEzUWmlLRFnY6JM&#10;LoeBIgrTNQGYqAqkczujLeYpZgoMsNTgSw3rgJmaQPQXB9CZbeBr+gC3L/6MKz9/g4vffwU3o7vI&#10;9X+O/GAdtFM7q7sisdwl+tLaYSDLjH/vTAf0xnajKKOLxkhjKtryAtFdEIqFLtGysQgfJnKpPTIw&#10;VmkFfV1txCcUIImGa+7gi9jMUjj7REBP3xwPHz/HQy0DPNHWxeX7TxDha4nyGDMkBDvD3tKM13KN&#10;ssWVhlgsW568H83A8VAWRrob0FhViqayDDSWpmOmpwp7QwX4JDraj2dioyWYciEDmwP5ONzZIqIs&#10;Q726hXFSr1HSfvXKBoZGSG2nBBugIQ83Ulqk4CMDgax0WW7CR37mSocXGsqKUVpaAyNDGzKAu7Ah&#10;klTmxKM4KQC5yXGIikiDv18s8jJzEROViqT0YsQnZiM0MAI5yYmICwtAYogrksJM0Fjog5Z8e3Qw&#10;WPaX2KEqTg+BPhbQJXo5hGbAMyYbZm4hMKJTWnsGwozoqW9mg7/9ehP/uKUJq4A4hHD94jNyEB8Z&#10;gIpYfaw1WpM+Z+PLYjUOxyuxNNZL56RTbp5gdmVPDp5aXKWjEtmmZhYxUJUiO3qcjqSiLMYavzx6&#10;hb9ffIDYqDD0d9ThnrYh7r2ywlM9SxhaOMLI1AY5KXGY6qtGWao/chOCkZsay+v3JyoyMIw3YGtn&#10;H1t7Z9jZFqfKh9ha28Pq0iYWGLTXlrehXlzDxs4ZlnpLSM+DcW57phX91UQrUs65blErmIIop1fo&#10;LfCXk4l3+vMwXhmK3ixHGqEToqxuoYGG0ZViiQIvDYmsRQHPkeP5ABlO15FPutuVbIT2eEPqP0tM&#10;FjlgOMeSL1sU+DxEhusN1AQ/QzMXvCXuJZqiX6CV33emmMgmygOMmF3JJhgQaEkNuURau0hNqqwL&#10;lxOcxeRpQYnPJgtlPu4ZUW8g3wPtWV5oTnNBdawlN9MGDcnOaM7yx1h9pkSHlRUiwbwSGxtbRJN+&#10;DJRFEwHSGf3FtOUEbHYTSRRJKPG/i8ZUO7TneaErPwhzDFTdlYkIdLNFZpgNbp//Gld++Ao69y/D&#10;2+IxiqOsUB3ngKwAU7gbPkB+hCNGGuKxRu0xQjTtTNHBcLYJZssdSOMZ5NoiMZhhTj9yoHZ3wy4d&#10;WhjAcWcQpqrtYPj0ArwdbJAVH4GkmHBkJsUhMSJQJkOUpUchL84X6aFOiPYyRVqwDaqo+VKjg5HK&#10;z23KsiHdd+I6+slHKjIJfrEC71T12OA+TlcGozjwJQOZrUTQD9R6YiSfioFzpzsGs3UBUDYnYKW/&#10;FGvKPiwvicbRW1jbPsLUOPUbtdv8WA+OyE4+U2K8V4rR8U04GCuGuikYi7XGSPHWQoi/DxxcA3H9&#10;nh6uX7qNuEBXJAa7wsncFDraJnCw90RObAAyw+2QHGyMxjxHtGTooDn1BdICNBDk9ARhLk9hqHUd&#10;/g6a8LF9DJuX1zBV6oQvygQ0JhDJfI3g6+sK76BYZOSWIpU0OJjIGhSeghgykaC4RGQVpKGpOhbT&#10;rWF4q0zHO2UKdkajsTVAqdRiS0ngzCBGpK7KQEluJmqLClCalY6M+Ch0tHdganoBQyUBskMHdQ26&#10;MmxwWdMU117ZIjIiFgXpiXD39ENEdArCouIREZkAS9JvW96fv4875YojvNzsEezvT3sLxMfJLEoC&#10;D5yujWJ3+4SM5ZSIeUJNvIs10m3V7DKU/MzpaTWD5CFUnYWYoQ2dO9sYw5vNaeyph/DlZB3HSyNE&#10;nCAsEWn2FdlycOosHaQjzQ5Bxpfh+vJXFNAgeipTMdJCB2kqxFh7BboqklGV7IqKcCPUxxijOcYI&#10;FaSnIil7lNFwKNsGZYHPkUtK2pduJZ95zlV68iJIKdPM0JtuSRr9Cg2R+jKdbrImDJ3pDujOIvWt&#10;CUdJmBGaEm1/7wRY7g4xlHWmKgSrRMuhkkBszQ9DPT0E1Xg/Dakf4/3tGB/oxVD/KPqnlqAYV8uB&#10;QNOzS1Au7PJ3p6AoDsThQCaZQhqmK/yJ7iGoDHuEJH9rFCR4IT/SHsrWFGTG+lJfvUKMtwm8rLSR&#10;F26PgYootOUGItxFF/kxLiiKceS/g9FbFIJ0bx3EuuvD0+YlkoMskRPBNahywUKVKfb6ArlRtkTs&#10;l2hNfIy+1McYyX/FQPUADQkv4Wt5F9GuL5Ho8hB5gdrIJ6VuSHaEokzMoinG5kiVHKewPlgKBQNq&#10;XjyDU7o5Fto9cTIejc2OMDREaSPF4SIDqansN/VloQrk4sB8GV+k8j3xsna2Kc5QVuuMV3qhO8MC&#10;Xekm6EjSlQzn7WgWVE2x6K7JwMTwkNSzo4oOHIyL9yjBJzqo6JYwU0ntnWmJiWI3bIiBxL0uDLLa&#10;8DO9hbQoV8SHesDZwhS6Go/x+Np5OYiqklJkstkTRZFP4KD7A1z0vkdPijYlgz3q4x1gavgCRjpa&#10;uHX1GkI8LeFt+xzmr65jqC4JX9ZaUZXgAL0XN/g+Tkj0fIW0aE+kJoQhJdoHpdlBaMz3w1BtEA5E&#10;H9ytaln7u6XIwjZtGUu1RP1CnA1F0O800Zd4nTZlge1+kStLW68ORVW4CWoSnDHWkCo74J9Rpp0M&#10;RGK2yhwvnlyEpaMNEhPikJtbgNz8KsTFZkDf1AWG1m4wMHPHHU0zmDh6IDjQB9Fh7oikhm1IMIQo&#10;CTwaypAzd7ZHKmmzA5geHYOiexSLi9sy2216ch4zlBSb81M4nqqSLWTOfTxdw/HmrEzTOlaP4OO+&#10;GrvKTtLKWJxOluH9bB3WRccEOu1QgQdvPlnOellRzUA9O4GVuQlsLMxgoqcRG6oxbC5OYIFOMtZR&#10;AzFxrTPbHSN00Dk61p5oj9IZC1HfOVEsKG3k/26hGErEdUZtvCU6imMx3FEB5fgQ+tob0Nvdjq7m&#10;WjqCB0pDdFEWpI0x0p/DwXT05zpjvNgL66KH7IroNTTNvxuVIyU2VkVa4CbGR6bRpxhBW+cAZqir&#10;1sn1+0eUGBqaQ09zA0oj7ahro7lB6Vy8XNRGPkVmsBnqciMRS2rl52QCzYfX8ez2r8gO5+YwgmcF&#10;mKAg3ALFdGJvSxqkgx4yQm2Q5GuGaDpyop8pYjwMYP3qPrQeXIfRqydozvGBstoZrdleUFD7+lnc&#10;h86DC7DWvgLzF1fw9M55uJhr4+7t67Krgvb93+Br8QAJHq+Q6vUEFRHP0EK2MVITjYXONMzUOWC+&#10;0QbbXd74NBaB98Px2O+MlHr7hCg6mGWOyoD7aI7VQm+2NRabI7BJp5qu8qQksUBd5Et50i0SGk5J&#10;i9+Q9i41+WMwzwLtiQYYzrPFDuXKHiWG6MggJmCLnrZYKMfegHgfXxqtL9FTdMLwkSfvZxMl2B0h&#10;hR/JwmFPBIYzX6An/SmSXe/ASftXFPpdZBC+hp1OV7IMZ1z64a/44a9/gMOTHzBOttUSoYFAkxty&#10;2rqFhTmeajyHh6MhAlxeQPvONwi210RRhA2sde7jLz9cwUt9Y0mjE30eYazEBOp2N0oXV2z3xgKb&#10;jcBaswwqk23F6KgrwWBzGUbKgjFDR5yvi6AkS4eqzB5TeVpQ11lhbzAE7yYSZVH8HH8+X05QqHKk&#10;/ftwXUOw1x0IVbkNJkvMMFXjgoFKV9TluKIo1RuFWTEozktEZKg3HG1fIchTG8VkiN25FrymUGyT&#10;qUyWuZL1/T41f44scXsgDSs9mZhuToNaUYPN8VacLfZghzRc1RyDjV7B8OJwbq6vTD76OJjvx/ut&#10;GbzfURGOxzFIdBIF0XvDuVhuFXmcvx/ybMz0Y2d9BWvzE1idG6NjztBpR9FTX4SZoTY67Dz2t3ew&#10;vLJGYXyEDf5ee44vJvIdsdEkxgokSiomajF3u0lFSl0wnm+HfuqPuaEOOv4UVJNDFM9TGBubwATh&#10;v39gitQiGWkez9FAHSq634nHKgN0UlEjuEpUOd7dlrmPYvry0dGxbE0pWneOk6Ztbx9CvbSB5bV9&#10;OWpPTJVWzq6Qvu2irTJTatLVjiSZ29ubb43SOEdMNWczMDjDxvAZHt++hPvXL8LFVBMFkTYoj3WW&#10;kbYo2h66T67BXOcREnzMibKvUJFGhMoPQV6kEzKCzGCmfRNPbl+Bw6urRMaXiPe2REW8E57e/BFX&#10;z39PJ76Cu5d+kBrX/OVdGOtoIDkqBE/uXcftqyL76DZ0Hl1EfYIZN9cabal6mCh4ivU6c6zQ6Tep&#10;m4+6I6lF/bDal485MSaEG66sD8MBqfR2cwAdyUtSxXEGQjEx4Lg3jqzBn1o0TJ6Gd6RaEQXjMFrg&#10;hJkyUafrjcogDWS7XqFR0Vl74vBprljSdTFIWlXjI8fUi5kvy4pC7IyVYX+8FMuTXRjs7patSdZF&#10;cX1DAI3aETstTqgOuYJwm9soDdRET9IrRJmfx/Wf/gYbnXtIc3uK1lhd9Gdbwtf8AS5+93f8/OOP&#10;+OXXi9B9cRfJoWZw1r0Kh+e/oCBED9Yv7+DKQ21oGhijraoAIQyMB70B+DRbisP+FMxXBcm+tW8Z&#10;fEQqZktFAUZ6u9DZVI/22lKZjqoaaMFCT5lM5Vtuicb76Vy8nUiWrXh2FEEMTjHYVcRSq2dBTPs+&#10;YYA76E2UqZSfFupwNl5CFuGB3XZveSq/UOdIZmeFxRaX37s5tnhw/UPlIxTxd6JX9X4PpQQBSSTl&#10;VIRqoT5OF5MErN3hPJxM5nM9Ywg6rpSTehA9fkXCzJuxbJxbH67C1mQrDhaGsDLRhZXxLhwTVSdr&#10;ouRpqOjZOlkVjIXacCx1pkA53InN5XmsiMQDgaizI3RMMY+0HYsTPVicEt3U1BBDVo9293B0cIzl&#10;2VFZCrVY6S7Lnk6oh2ZJdVfqfbmJ7vKxhnqwThZfb4nnR7N833lqINUC1tfpfJvk61MTqEz1Qz+1&#10;onjmqeRN9GXZEZ38sdaVhZWpEYz3tGCou5m6cxdbu4dYJZIq+voxOTWLMTprf+8QujsVmFYuYn5h&#10;BSr1Bt97GRtdyaTNpPdE58EyB8S7aSMn2BSeVlowePEQrx7fwuULv8LWmE4aZoo4aqa6aDM0Z7gj&#10;3NsKLx9chtGzG9C8fxVOZtow1XqEx3duIifMAaEO2rB69QD2erdRFMs1GKhAdYoPNO/+hgs/fcv3&#10;v4+XT+/h+oWfYaL3HM+e3EV7VabMJbUy1oaNmS4inF8iyfEhSsNM0JXrSampg+lsQ+paF5ktpOTe&#10;LCiqcLIrZmZuYJVaUoyf3O7Pl1OrhaO+7o+HqspVtpwRFTCTedaoj9CSPYl7Uk3RkaAvKevWQIF8&#10;xLXXEU0KaozqcE10Uo4Ml3hgrT1SGty70TR8nMjEEZ1TjA8RIyDXGawXFxehWlzDinoBHaXxskB/&#10;oykCbwdikO97H5b2tqhM80JJ8Ct46f6MAIu7sNUmpbW8jdZUW4xVR8DdQg+X/vkP/Pu//Av+9V/+&#10;T3z/13+Fq/FtRLppYaIpDftjhfCx0MKPt57ilbk5WVcVYsOcieQx+CKmqKlq5ODi04FEHI+WyUbn&#10;/a2UBg0lMqlkdmIQk6MjGBwYgEIxgIHBUQw3FuMjnfTTTC4DdSY+KotI6SvxZiSPqB+D5YZAbMph&#10;VKnYnm6T+c+7q8vor8smIkdiuZ1BbLoQYuiVOGx8PZyO9yKBn1R5szeTiJgDFWXT0Qhpbn8mDocL&#10;ISbEb1OKDGXboy/HAaNcX1VjCFR1QWSYZDB06HfiQHEyl5pU3YvT5UFsTlHDdZTJwTEqRZ18zieq&#10;INaIMGoiqSghWunOhnpyUDZymh9TcHNm6KDTdMIJjPY2UQ/2YEOtxME2jX9jhYgq0v3W+P0qRioj&#10;MV1kz5sNwyGpkcgXXST1WhczP0oYhbqKsLow+/sD3sVJ0uYZTI+NYGF+ERubdLoNYXxzWB9v4M0x&#10;MnUnY6rch1E+AQd0roO1eTnHpaE0D5NjY9g7OJPH6pOTs+jt7Sfv70VtaSkaK6oxQvq7RGRdWN7G&#10;BB14ozsDG1zoY+qFjiwLhFg/QLTjUwQ7akNf4xrMdJ/hhcY9uJo/RxlRNttPFxkeGjSuO/wdXXha&#10;PoPxi1vQIGJeP/8jDF88wt1rF/H83m/wtn4mnUygbrCHBdxcHGFOZ9R+cgs/fPMVXvJ9rUz18fyZ&#10;BrR0tWBubY7wYF/4BwfB2MwcZoYvqY+9oXOHqHvzn3A3eYzZcnOsVtnI/Ny56iCyjnFsrK/JfrhL&#10;DG6dLU3Y3TvE7oYa+1N18nBKtFmdKrTF+/FsImkM1KXWWKlzw/FICt7NFslkhOF8VwbaXqg7M+Vz&#10;6A8jaXTKeIkim12xOBKj6edKcNDDiF8Xg5mRPizy89Tz05ibncG8ah5zC0sYHpnC5MgAhiv/d7Pp&#10;oSg0JBnDLzAY/s78aquJsaoYxLu/wqNL38Jd9zfqcxNkeb/A7WtkEwYW0NfVw9WrV/H89s94dvm/&#10;ce/nf0OyrynW+osx0laAtPhQBu0AtDIYBPmY0agj6aB1+DCeS9ofgZm2XDrjOJZXd6HgenRUpqGr&#10;jojaWgxFc5WcRzQ1MoHFpS35bPZ0OAXvR5NpT7Gk/nn4Mkc9OJwJZVsabY5SjnZ3sqmCGHW5v7WB&#10;t2dneM0AvznTjr35Hsq2aFnAsVDtQxTPkwi81JOL/pYyMk36zPQwlikNxbwk5VA35psSpYQ4GStg&#10;YCiQh5hHI9l0dMqKgRTMVPijLdkG/fnedNKFHnzeGMaH1QEc8/v3m5M4UrajMs4BM01J2FSIcp1g&#10;qJuiqGmKsDCqwKSinbSqC9vLs1gicq6LyWoD7Zgf7iHCjsnKia1Vlexcvru+RGfdxHRrDobpAOJw&#10;ZodadJZOutrgL41AdJxfHGmhM6slOo/1tWBc0YHW+hq0NzViYmyclHUXi2u7WCWlOiBPfz2ag9Ei&#10;DxyK8qoeouBMJ9bUKjr4PAZ7O6FW8XP3SbeJwiPD43yfJkwMDWB0aBS9bZ102CI5G7MiN4V6xhui&#10;I/l2ZzjR2RyFYRYoEJ30/IwQ60EHIlI6mutRb1rC1kQkdtyDuakerAyf4/4vf4KN1lU6sAb0nz+E&#10;m6UeKe4dOii15a1fYaV1HW76t9FZEAR7S11cvH4P53/5BYZ0yCuXLuLCbz/h2bOHsLGxwDPNJ/j1&#10;159x4+Z1XLv8G0wtjBEWHY60SE/pnFo3v4Xli+voTdfBRrUjPgwn0S5D5JS2yYFuDPe0YXFmXDam&#10;nh4d5b1vcT8U2G4P4Vp7YzDDGMeKOJz2RuOsOwxHncHY6yQ1bSa16gjBQJ4LBtvLKFGGMFqfIpnU&#10;kYIRfTyHgSxe0l7R1HypMwOzo91YJoKqRdna0gJRlM45OoVBOkZ/Xw9miFbK9nxsNgfitDsYKU63&#10;8ErrGRwsXiInMRAD1cnUbK7IiXTHWE0S1nszaHPO0NK2hJtHOCws7fBc2wABTi8RZXMT9pq/4uWN&#10;v8LX8pFsRNaQH8cgEI2h6iQEu+lDXeuB9xP5OOmJxmSxM6pzM9HZ2iP7B0+OzqC7uQYtVSUY6mjG&#10;IoFgc3UV87MLDCwrcpjwenuMnJ6+RdsSpXdigtsh/eEN5dPHz+9wdnaIk6N9bAupx/sWTO9gnfa9&#10;QVbWV/F765xKH4KPp5zOfchAJrpCnJ2cYUG1COXYFBbmlmRrHvW8ir6zKMsHzwiQH2dKsCd6TXUw&#10;IA5mYKUzFT1VKShPD8FwawnO1af54VA82FZ14c1CJ96tDeAN0bU8NQihHpbI5CKmBpgRkl3RlO6O&#10;5ZkhrHFjxHTvfV7k/uoiUU8pU+rW5seJtEPUqpOywkD8jkDWnc11TLcXojvJSOaU7hLOVUTRjUY/&#10;vKFuEP1j9jdXcLa3STSdwuy4AmMKscDDGB0cRld7N/XpDEbGlJgl4u6KsYJ8j+E8J6y008Hrg6mj&#10;QrDQV4m9rU2cnr7GeD+vY1mU/6xif/dAdlLfkVRwBWMD/ZgdGyAjmIKiJgMtsQYYpr4VHfxHCqwQ&#10;72WEZD8TJPqaw/DpVVLXy3j24K50Sm2tl7hw7SH++8/fwNJIGz6mD+CqcxkxLi9w7adv6KC35IgK&#10;D3NNRDppIcJRE4nuL0iNPalx3fDw9lU8eXQPRvracKRjijac165fxj++/x537t/F1Tt3cOvJMzQW&#10;RCI7xgNPdfRRUZxO1AiEk85NUr3H6M81hLrchusYhq2WIAzRWCeGe7E8P4bKzCiIoViivra9hcGO&#10;iNae6YG5MlcoKSuOaMQnvbFYKHfGIpF4hwgr8lnfTVCCNCVjtLMcB7sbeHN6xP3g2k1UyX4+a11R&#10;EAOKRNbX8kgzesVoj656TA4PYG1lDVPTc1DOL2GcAbW/QzyXLUZ/RTTWmgK4z14MeE9kUYaQDDaG&#10;Ggi1eYIo23toz/HGfEMU9ieroOqrgbdbMHQMHODiYA+dZw/w4Lc/wvTeX2D79Ds5FT6dDCbO5hb/&#10;/j7GKoKwzIAR6foK02XORNEc7LVHYLAuDQM9fWiuroGis0s2HehpaUZPe6ssohgfGsf0+BTtY13m&#10;zc5MTkHdEIovk9l0VtFcPRn7onUPpdzbs2O8PtjF0c4GXp/SYT+8x8ePH3HMny1Rlu2sKDFSEYaB&#10;TBsU+j5GRfALMo14BvwYzLenEXjWIcb8L8yo6JwLZIQ7ONg6IgMR08IXsDDUKlNCRQsY8eTijDR5&#10;aZR6mcxkbXFOTiI8114Si93pVrynY75W9+B0sRubYw2oK4iFh60uClNCkRHhiOZkO2oJXbTkBENJ&#10;/blJ59tfV2NraRYLE0TX/jasqcahIg0WaDorhggPdkI1OYy1WTpwdxaUJc50Ti950quqoujuiMA7&#10;aqSF3nI0lJVgpKeTCLyAYSLpsmoO83OzWFxQY3R4EkMjStK6BUw2CKrsiekKX9l+U03NI0b1iQOQ&#10;qXJfjDWlU48NYokOukynFJr45PgEb968wxbp78bKOtb52ibCHhy8xcZkO2mgkzxx3usSx+wuvF8X&#10;OSFb9FB9RcP69qs/4cblCzB4+QQXz1/En/78Nf7033+Aqc5TpFMPRXjbwFL3EYy0n8KcX/1sXqIt&#10;JwAJ7npI9TVESYQZatM80ZAbCFdrQzkRzs3ZCrr8fRd7M2hrP8elK9egpfMSL/X18FDjkSxYdnVz&#10;wl+//xnJMUGY7K5Akp8lgiwf0ElNsVLDtaxwx1aTH0bLgjDYQy1OPX+0OkFaV4Le9gZU5Seio60J&#10;9YXxaIh6JduiiK4SG9RNohuEyLJabwzAQUcw3inLsUfq1lCajP6uRuxtr+L12WucbKtxNpIJFf92&#10;utQJ6io3lJC6D9BB1xYmGRwGMCUK4umkY5QOorP9NOmckoxriYhw2BuHna4IxPm/wFN7V5gHh0DP&#10;VFf2ZhYT4mIZCKfIslZGatBbXwgHczvcvv4ID8gmnA1uw/LxV3TQ7+FnfJVOaoe+bEc5xjDT5R76&#10;s20xXuaPVM9nvDcvfJkqhKqDcmdiDivLm5LudjW3yMcam3SOpaV1zPE6haP2tHfKsrDRkWl0tdVh&#10;scYbIE1V1fpjtS6A1DMP+5RQ789O8YWOebSziY/v3gL4jM8fPuHD2490tg0oFQ1y4pqoCa6JeIV8&#10;Pw1sdkZjqlqM5WRwW17F8SmR+PiNBA8xBVw5oeRrStZZz/Y1yo71M8UeBB1nvJ0skWWFO5Qu4mxn&#10;lut4rr+5AAP1mVhUUGT3lmGxpxDpAaZICrBET2Mu5oZbUZsdQT2ag/WuFHSl2yM7zI5I146tZRW/&#10;UotSxyhH6Nx881XVNPZICRYmRkiDp0kFyuXD9U1RMUIEXOQCrDQGYanOj/+OwnZTqJxxebCxgMFu&#10;0ZxpXiJBR0MVqcEM5kgR6us7kJaQjLr8JNmuUTzGmaoU4we8qJlFIypSnHJv9KaaoyJQA5VRZhgW&#10;07gHifrrOzh9/Q67h2eyI/vMJDdQvY6dpXnsLY5jpz+HVMmH10Tq1yV67zohxscaj+9ehtbj2zDQ&#10;eoJ/fvUX/Pv//f/D3//4H/jD//of+Orrv+P2rTuwMnoJdwcLOFqZo6EkHVH+rtCl1rx/7Tc05IQg&#10;1EkHFtq34Wf/Cj52ukgKdUFYgCN8PRwQ7O8FK0sTaDx7jCfPNeWcmCs3buH2g/vwdrXAlZt38Oef&#10;ruCVgQFyY9xRnxeCohgnpPvoY7TEXerKTTrcbqu/nCbWRZ0lqojWVZOYoZOsqEjpVCPobSrCaGMG&#10;xgqJnHXedOpAUtsgrNU6ydpGNYPmXgupoqocOFFjuq8eirZyrn8J+kifx/sa5IHIaq0fFmq9cdqf&#10;gJwgI+RlJWF2jgY3Q+ccHcPiygbmV7bpDBuyeGCPCHI2XYFTotIRkTs8wAj/46kN/svCHya+AXCz&#10;fkVJcAk3fvueml8T8WHe8Hd3wMUfLuDexcsIdTFEgI0WuvMDUZXmg8YsP+QF6CDY7CbiHYjAKWZo&#10;ZOBpirdERcQTHCgi8HmqBOOdlejoGZVnEFN00mHFIFqrm9DZ3CEdd2hgjPJpEm1NLaivakRVRR1q&#10;s4KxVk8nnS2UiLpY4YWP83U43qOjiEO42XEc726SYVA+LMzhZGcXe2SHqwvzWB5tQ1+6Dcr8NVAR&#10;oonaaF3M11NeDFWjLi8WLfW1/MxxBrVBgo6aTG4NCgYIMYF+fX0fM93VchapyLAT5ZRnE6UEtUns&#10;rq3ikIFhbWEa52YU1RhvyUNDdjD6yuOhqIxFSawdalO9MUQ+3FWbg/K0QGwMFODjdBneDlM7hOmj&#10;ngsnTmSnFaQ8/a1QNFAXdddgZawFG9Od2JihoQyUMtp7U5f40jDCcUAKsEXH3OXXdTqnyBc9JDVY&#10;rg/EXEculqeH0N1Sh476UnRQ5NeXFqJ/ZBIDo9MoivNEQbg1pmqisdubjsPhfOz0Zch2jFudyVA3&#10;RmH0f4+IH8yylfm73XU5qGvplpRvcXIAZ4cHOFyfx/54LUV+Gna7YnDSn0SRX4D9njRst3ijLVEH&#10;1rqPoXn/Ogyf34XJS01EB/jA19lWIquOzivc09CGtq4RnO2sZKf/X388Dy8HMwY2O0SLRlS2ZkiP&#10;9GEkjUd6lBcy4/yRk+BHlH2OF8+ewdhAH0aGhkTOV/jqnz/il6vX8Nu16/j210v49rdLMDEzxo27&#10;D/FIyxCWdg5oqcySRcVV6QFoK4rCTEMEXg+J53lxREFq/MFcrDNgbqwtYVV0Nlxdwu7ONmYH2lGT&#10;YEttGY7D/nistYTKAoWtBndsNzjgTX8kliuccdjsjIOhNOwvjWJLPUF5osZQbwspdxypaDReDyZx&#10;raKx3BCEL3OlGK+NQRxR3dfFAY3NnVjZ3MMsnXRhcx/722s0MDV2VpexNVRIOZOFL9PZMDW5i//H&#10;dWP8P+8Y4R8PdPCSwef5yxd4dOcG7lz5FQ9v/oan967BWM8MXh6BqK8sQENFqazDXe/PhyLfEz76&#10;F5AWaI7GTNpeeyomKwLQmeuHOgbnL+oyfJmvxmp3PuVMJ2rLq1BfVouR4SlMTqnQ0tyLpsZOdLd1&#10;oaG6noFlCp2dw2gtz6TMCaVtUn8PpEJVT6bB9cJCFfammrA+N4wJRRtGyVR21xYp31REOTLIFcq8&#10;JRWG6zPQnmRKuu2NzhRL2QRePBacH6gh+q4yYK1RAkxgSDGKVQaxnf1jHB2f4oSgIYZiLQzW87Nq&#10;ZSP4rfZovJ+pwcL0NJYXFhjoVhkQ1nCurSAMs+3Zchzc5nAZlvtL0V4QjhAHLTgZacDV8AGSvAyR&#10;5K4JRZ4b1vhG23yd9adADBbeUmRiayAPc9QVK03hWKknXSAFW2PE3q73w0FbKF4PJOKML0FvxemX&#10;uiFQHmt/nMqVHc5FaVpdrDkKIm1l8+OMcEd5cpcd7oz8pEBU5yfIXrujZQFY682kPkrB/lAOFpui&#10;8FFVh3czFXg9UYyj4TyiaqRsmTlJtJmuDpFzSUfLw+jQKYzslTgezcXZUIpsYyEeR4j2FGvUZRMF&#10;FpjKeoi64IsIs75BLamFxEBHBHj6ICUuHllJCUiLi4SjsycNzAYaL/Tx9LEGXj3XxsNHL/Dk/n1E&#10;epjC1VIPplaO8AyJRl5RMWwc3fHkpSXsrCzg6mANA0MLPH1KJ9cxgLObD7756Tz++u0/8dWPP+Fv&#10;//wJ//nXr/Hdrxdw+ZE2NPXN4BsULvu4FhWXICQgEAF+ASiLsZfJ8SKT6PVgMt7wtTDeK+s89w5O&#10;cEQDODg6Q39zMSrCX3I/wiVlVZZ54vNMIYYzzTGWY0SHTZJNsPabHKnFwqEaFfNjq9Hd0YTpjmIs&#10;t8T+nv/bGw8x0Ep0Gvw0XUT2kSFZ1VxjtGzjMj2vIt2dxDR11NL8BMQ4xBlFDU6pr3apYz9PJMAj&#10;xBr/r1f++Bei6f/nrxfwr19fwC/aptDS1cfNC9/j0fVf8IiO+hPp/cPnRnhu7EAZYASzFzdh/+w7&#10;hFrdRWa4EwOmM/obcrA2VidHbXZWZGOgLFgmY2C1jfZUgaOhLOxMtqGroRZ93QOkuUvoJZo1dBLR&#10;RubQ3NSNpqY+dDS3YbUzBW8Z8F6PZuP9ZD7XIZL2kSF7Dr+bLsRqO++zJQMD5THoLE2AarARc6Pd&#10;8inHXHcJ5upEllUSUbhSNrubIqMr82dgd3qGNl5ba3URA8WQPMBcIpKPjM9hZFSJ6el5ecayzH17&#10;p6zCu1nR9zcbnxfrsKMaI+UVB6+r8qzm3PFECd7P1zPqFcsE4gCLR/AyeUCqoYHMYHP0FPhjsy+b&#10;GxIjR+3l+2igN91Clid9Frmb80X4OJEli1nf0PiFMx60h2C9wQeLVb83hh7NtUMnOXtzzCv0JBtR&#10;k7qiPOgB6amhPKmlQOWiNElEGK6OpCNmMVImY6AkAIMl/lBWB+GYTnU0WYyTsSKsU4OudyaS8gZh&#10;U5GNfdLl09F8vkcLPi/U4L1S3FMNPszVyPf+PFfBDSgi+hCBe6MYJO2oQ82o66yxXGPOf/P7Bnsc&#10;jcbi3VIh1jrd0Jf5jIHjGYIdn8LeRAvW5ka4/1gTFx5oQ4NO9+yVDR02EKERqfAKjkdGSiq6a0tR&#10;kZ0Md08nPHilCXsHQ7hbP4a1zmUE2d5BqJs+gsMTEBmXBgsza+jqGeL8lav4+Twd9atv8NdvvsP/&#10;/M8/4H/94a+4dOsBDdUaWsZEcO9QPDawhbGtL5x9o9FRzABHdPowSXbDez0dTEdvTQ56FePY2znC&#10;uw/AEvV3d2OJ7OkkMrtECxA1Kf0bGmN/pjWKfR9igojYnu3Nf9vQEJMxNtwFRW0aWrK85Zq+ncjF&#10;u8kcWYkhmpX1Z5jLWlVyZJmQoiYFFkX0zdS8tam+6Mn1hmqkDUtzE9ji30NViA9DNODhIPiF0zlf&#10;+uBfX3njB31HfHvtCb757S5uXb+Ne9cuwOj5LVjoPMLln37Ar9/8DX/613/DX//9f8Lw8UUYad6B&#10;N7V7coQ/AtycEepNdpIQgZbSJLiZ66M93RJjxbZkUq5Ybic7Ij3/wOt+N5FPhy3Gp5kyHI5VYHOu&#10;H9tLk7JNj3qyD1PU1fuiAfWESPtLky12psj8hoiG+6IL/2INmUMZdhUpGMjjfSbZQVEcgOYcfwyV&#10;hcmmZZ/ILD7PFOFEPK6pCcIQteVMXTh687zQk+9PZhqD7ookDDXkY7a3hvS2EsruKmzMDjGIVkDZ&#10;nIT3U8X4yM8RdoslIutKM76sdeHtSh9ONuZxbqAkGAWhpqiIsyf/90NfcYhMru/Jo8bL85VpVNM1&#10;vz8vFcWvYsrYYB7pZLw+GsK1oUi3kjpzntpmnuJdWeGOgUwzdCXpUkzr0zG10Ritw38b83fNMFvq&#10;ihVqm+22EKKXLdritTGYbY4tEY1Wm0B4Bj2Hi0M9wwCyrUjFNP9mtMgFKurYtdYQintvKbZVDZEY&#10;KHBDf44dGqJ00JNpJR8V/V75wmBBhF5vFWMuHDBdKFITea1VlgwgdliqcUZrkiGv2w3z5b9XvojT&#10;57nacIyW8h5zrYj2rrxfa7TEPEZZ8EP4mV+GhdEDONiYwMfeHFG+Iv1PG4VhBqhL1EVnugkjczBU&#10;zR6YKrPkZ9kShdzxbjAQR91+mCi3QLjbEwSFBCE1rxRRsclwdfXEMy1tvNB+hQePnuLOfQ359Yfz&#10;13FTywh6zsGwdA3GdS1L/PdvT3DnhSHGKRU+jqfS+ErBjcHZZAlWu9Iw2lmLjpZOKHoV2FH28joS&#10;/jf6FWC1NVzOtREUfyjHFvWRr9CZTYNqiEdDog3Gqhi8OrPlkGDMF9JYqmQG1lyNeF5nQrsJwlgR&#10;6W3MSwwVOGO3j866WIk3UwU4Gi/BG2WNbO95TPnxhqhwqhBtZnzwZiSYwcEGueF34en8EOahoTBI&#10;qoChRwLs/JPgHZmLkNBU5KYmoSI3FW42FgjxcKMjeiPcPwjt1WWoKcxCSlQIirNTkZkYC3MjG3j6&#10;hCMlJRlV1KZvZtIZlKsYuGOw0BKGxZYQLJDJTdJu1NWe2OK/3wzES9r9hUziMwP+Jzrxa9rX6Vge&#10;mUGK7C/ckWQinXRG2rgjRko9sNGTjHfzlfi4UI0PXO9jOuYxpdbHaTrUfJl8VCO63ouDpjP+bLE1&#10;Bkt8bdLJD/neB6MMAAymn0UD8u0OYJ1oz9cHdSPeL9Tj81ItPnANl+QcoSDsdCUwyBDJ1QSYTf7u&#10;Ri/OlcfZoq8wELvDpZhqTKCx2SLe8RH8jK8hyv4RymPsUEgaGu30AqVhxthoDZOJwqJDwXi+IxSp&#10;FjJbRSTKL9F5Fqo9sFDjDlWlO0ayrNBDR+ji/x/PtcdInr3MYulJMoCyxFHSzIUa0YDZnuhsRvSy&#10;wkiRGwZy7DGUK6pnbDBbQYPn747mWmC+lLSs3gcbLf447omSdPWUhiGGF4tOBJNlLmQdDBSV3lBk&#10;WaAvVQOzBQY0SA0EGF/AUJ4l6kIeoDrgDkqIJDYP/iwDyeu+aCyWO6A/WRvjGQboiNZAa/hDdDOA&#10;zOSZkrbz3krMsFZtgc5UXcoBSyzX6mC/wwYnPT44UwTj41gMnSGTC54rneLTaDL2WoOw3xXFKJ3B&#10;aEnDV5fj42QUauJEfagj0rIzUFLXCge/aDwjUt7S0MMrQ2s4u3vDzM4RT7Q1oaenCSszHephTfhY&#10;3kaE7SVUhtyTDbnXuQdnjMKfFrnZjPp7o4WYqItDf747Fqg19zuCsUznEhOx19tD0RKni9KAZ1Bw&#10;bd8QHd9O5dDg0vGaBns8nCoLvzGbT+Qljc36vVn2FOWJgvuhqg+VQ7Xa050wWOiBLrIpMShpicj1&#10;joYvGrvtjqYwwDmiMdUEhfGmyCwMRVxdKZ77+OCagSH8Yl1QmumESH9DeHg6wtbWAmbU+f7e7kiM&#10;CkVOfCDprC+K01NQlp2A4swUpEUGI9rfHQmhotOgG4rSIpEQ4ouoIH8UJzvSQVNkoHo3TckjAswM&#10;JdR8PilorNTgi/XUiqlmvFYrBno7rDUH4sN0Hp0sj07sgnYGIFVtAHZ7k3HQn4r5Gj+CDWUaQUMc&#10;5AhwGC5ygrIhGAfjpXivbvi9W7+qlkEpA3tEYlHu+JqovUuH3u2mDJkrwqf5YgZP0mcGDjHRYL4m&#10;QE4w3x3Iwjr1p2jUruJ7KvnZ230J2KImXulgoCTbmWBwGWKQEFleCwyy545GCnA4mIeRChpPsivy&#10;Q7jAMc4oSfJBS3EsFHU5GO+sQntlLrzMn9Jxn2CrI44RMoPOGkE9lCbrRrdbgrBH/blMJ1WVOfDN&#10;Y3Cg6sXKSBPWhqox15pEp3PABFF4NNuSjquD/jRDDGeY0tltpVOLMQ4LvHBRs6qq9JAJD9OF9uiK&#10;eYbW0PsYSTNiUDBDRzzRJN+BRkgN3OAnf2+biy8aDO92RENZ7oFDRTzG6aBzBebcCHNo3fyOwcmH&#10;v+dHqq0Jpxc/w07ja76XtszGOeWmisTqnY4QdMVroMD1B6KqF2l2jkxyqPJ/gDz3e4h2eAJbrZ8w&#10;X/ESO2QDb4ZSZT2o0GrvxnNxRGo0VeqJ3hRT0i+if20gI6QXNltDsUcjEOMTMZONxWo3Iq8+tbc9&#10;yjMCUJ7ph4QgfUR76qAs1pSObIgeIvNUoWgT44WdVl+8HwzjGvsSoRnhuamLZBYTRfZ0Pj3+rgWU&#10;IuldzqVxwDrvc7ODDIj3tkMHXanz4TWIpJQQNImRkKHa6Mm2xW5/Mj7PV9DoyrFMWlweooOSIC1S&#10;twCc0vg2aVBdmS4yvzbO8TGSXZ+jL99HdrlYbgzBMIPnAmXDQJouWjKdkRJhC0srAzyxdsY9B3/c&#10;dQrGHSsPXHIMwSXvWPxm5oD4SHesDSYS6Rn8qIdXW1wwU21PxmaHYQaAvgJrMrlX6MjQQnvaS4xw&#10;rQbL3dFbZA1lI4NxLY27wRdnM5n4vCYGS9WQeubKyp2DrlgafDzejyRLug1VEd5Sr27TVtYYNEfz&#10;rNBL+xvKs+HaOcnp82LA1JvxfKjonF2ZjmjL9iJdL8TZRDl2Bqh/xTSF7hiuVbqcSzRf60+0jKQk&#10;yCTdpRalZBPnI7OtmVAUBcmJfaLE8qAvSQ7FEjm7+1yvlaYwjNM2RCafSF44GsiUTi1ad34i1RVz&#10;YN9Tl4qC/WM6/yoZ4Sz34dx2TwYGK6Mx3FKEqb4WrM4O42hdibGOCswPdeBwYxGjPY3YXVNioLEQ&#10;gY4G8DG+LocxiZM7UZe4QmNZoUGv1HiTXrjL6VWzQ61YmB7G2f4mvnx4i7ODLQxWp2C8OgKjxV5c&#10;IDcoMm3RmWZODUBtWE0d1BklHwuIZ3crNb5QV3hK3TlDhJ9oysR0fyPWlmaxujCDnoYSjDekYLar&#10;EKPNBdRU6XSIUGqldOx2xuGgJxJZXncQZ3sDRX5PYfL4J8xW+WG7i0hT5IdMf2MUBOuQYQdyYRiN&#10;J0kxpogkaurX4Xh0hN1Eqfcl7PfH40ARi1iba3j463/g5a1vYff8n5ivNJIHKseKRNKpSEZfHzIF&#10;RwwSdQTCzLcwkG2O42xjTk7HUreny37Co5WRUDFavxtOwikRfLudlKzehPfujnHq5JF8SyyRfq+U&#10;O2GuxAkDKUZojXgi6wrnaCBiWNRRV6RMMDjpjZEHdKsNQVy3YEby30+rX/cn4JCB5bQvBm957ftt&#10;QTIT55B/d9pHBjKUKIOakCSl/vfINHT4uY7ozuA+NEcSFaixRnKx1Z2IwSIfNKQ4YLwiEJsjtJH6&#10;ODQmM3ASUQ9ofKf9sSgOfYU41xeIdedXPzPaiB78XCzg5mAFE3MLeLm7wsPPD/edfGAaFI3E5Dh0&#10;l8QywDKYdkXj03gGtWEsndMLnQwIa6SsbwbiaKixeC26GTDIHPBeNtpDZDNrkZsrbE+g0efVNgaZ&#10;ahz1JcpJ7k0ZPpga6oSyJQuT5QFyPupSdzbmB2uxMt2NQ5HZQ/o7XeYJUFJ9nC7G+xm+poqgaknA&#10;ZC9tfXMdnz9+wsn+Nj6++31k4s54naSln2dLccrfPeNLdJwXVUcbY7VYnmjH4fYaznZXMNqQDddX&#10;F5DuoYXuVBtSZyciehCDeB6myz35N7l4z6Cuqg/nenMP27gWzdEMWJHSgdX8etQnOplkQcxQPbc7&#10;RKRsSsPydD9O9rbw9nQXX94eyOej+UlB0kkHW6swM9iJN4fbGKHDxge5INdfF2cCuRi5FkkxFytc&#10;sFnvS7odSYfcxOnJCXY3VrAjEh5WZrG/tYLPb0/w7mQPx5tqLM/0Y3N+CIfrs5hrjMdEvhURjahD&#10;XbvLqLdPo1P2lWNUuYC5lS3ZlLl7WAXF+CLmVvcwubgN5cI6ZlTitYrBkSl0UqBPktKI9iw7fI9Y&#10;5wd4+egiwmweojTKGsk+BvC10pRzOqrjrNCUZIV+0ro5Oo26nujNSLpEJJ8uc8VYljGynK+iyOc+&#10;2uNe8utDuD3/BkEGPyHO5kfqVTu8oV4WyD1Z8XsFyv5IFvULo/d2J3A4gc9Hy7zffRzs7nDjV2SA&#10;2V5ZRFt+kDxh3WoKlrJhhjR9lSi/XMv3qeMaktKLUYITdVHozvVGT0EAJjpKsD6rwGhdMuk/Eb47&#10;CrsMaLudjMq9CdhhgHtHeiXYyDz/9ljZhIPJWtLQVK4rnbjRn84dhjMGrx066ElXCL6MJvIeojFd&#10;bEfkDQAvQHbiGCunPmqKpdHGY2sgFx9WufdiDOL+JL/vQX2UAdEkiCwqhcwgBfH2d2W+c6D1M673&#10;FbiaPpRpkt5uFkiKC0VGbCCK0yLg7eOMEH9XFGZGypzbvd4wvB9KIENIwMFYCWb7m9GcH46cYBOM&#10;VUdhfbQebzcmscsgt6ioxBB1c0cmQUAwOeq893Nl0kHf83tVQ5isvmkpy8XsvBq7e8eYHenDiKIT&#10;s7MqjM0tY2iwn/Yajw+UIkuUbZ9mK0lL+ffKMtnRfnuuH4eHr7GwJLKEjvHu/RecvfmELwA+fvxA&#10;zVkrnfSjuvb3YMHgcjRajO1VNfdVhfnpcWzR5rcXxtGQ4c7rCUVtgj2qwnUlq9qn442LZ9x07N0+&#10;UbgSju3xBuyphsg4W6DqqYaqrxrjzfmYa84kioYRfSNxTswAFe1S+huLISaMbcyPYayrDg1FKfCx&#10;10NpeiQqxHQrVwvpoJvqacyN9WKqLlo603JjENZoGMs1njIbZYva9sPbNzI9b4NGube5LJ327HCH&#10;qLqNw61VvD4+xBmd+Oz4CEfHZ5IOK0nblojEon+riPxqRrX+CSWGVZsYVK6ib1qNjqEptCsm0Nk/&#10;jS7FJAbHFjA0Po/+gVGMTy5C0dEida26ylM+l80N0oGDEWmal6l00qYkGzSlOiLGXQ8B9trICSKl&#10;TLMg/TNFqocG8vy10JH2+/Ci9ng9ObF7ptgGi6VWWC4zR1voDZS4/oxksz9iosBIovZssSNOlI3A&#10;my1gV0EHHcLHrUF82BzGl6MlvN5VM1AtQb24iukplZzQtrUwQt3thBFSfVFsIMr1tlvDSX0YTcup&#10;1fvyuHYqbG1vY3VZjfH+DizOTuD0YF9mT82PtDKo2cuWLOuCebSF0QAS8XGuCso60rfVaRy/fofX&#10;b9/j09tjHK1NYrErCxt01l1SPjHCcY6U+Iia9U1vJBGZ+8j94w9xNFmBzVEi00IX3q8P4Hi6Crtj&#10;FfiywSA+24Qd7m9HgimRO4I0P1U2msuPc0JXXQYivMzx04/fwc7kOW7euQZ7DzfkZ8XDx8MVcdGR&#10;clZPhIcRksPdUJ0XRXSMxIdBBgLRxG2qC3OzSiyOd+FgZQbLymHMK8dxdHiMD+8/4PNn4GhnHSo6&#10;61Yng1IPKWhvHDV0sQwUky0FUE/00inbZdHEyuo2VAtrslxxYmKWP1sgsxvDUQ+psJjHwnUTCPpl&#10;pRmfVdV4R60pRnKOD4/h8Ogt9g/eYGlpCxOTS9hY28W7d59xsLaIzd40rnORHCD2aTKTdDZPTioQ&#10;XSW7GioxMdiDjcU59NdnYXm0USaS5PlpUhY4Ei0jyCBdSWuzsT/bha3leRzu7+HDJ/AeaTrrewS2&#10;bciBZktrWBgbxExXNc7tUdhWxTuhpTwbMwOtXLwEJAY7oyIrnD9LQ2FyKJQDbRjprkFJGjnyWBdW&#10;58ZJIcjV6wOpj7wwSyq2UOVOXk5DoxOvqOZwTFReX5iSNaeHO2t4TRQ+2l7G1qpw3BX5/09EcgEv&#10;cqUjBQsl9tSMdC4iwwG13hwNsWtsGW0DU+gZU6FzaAa1XaNo6BpBa98YuoemoRieRR+/DgyOczMW&#10;MDY4KOmZqKrZavVHqs9LRLgbozSRRpHogK40G4wUuSPQWQ82hs+R5mtErRco0WhL9M+lY59RV76d&#10;zMMKHaDE6yY26lyw00AKVmaJsRRNKOKeoD9Zk1rZiOgUAnVrDD4eLOLt4SY+HW/h4+EqPu2r8GZP&#10;LSn+ye66rAoSIxumpxcwPzGMvaUJ0t8korWpDHBzNURGBdGkLRjL1PJjwyPo6xvGgKJfPgifHOrm&#10;eq1jemwI68vLODo6g6Iihuv+e2BTUSpskcYfj+VjoTUVK0srUIsu6Kdv8PbdO+nsJyfHOCBrWZts&#10;JPXywxwZx06zN866Q7DbFsD9c8U7ItoZUenNBlnAuyN8PNrEyVIfNsdqZLtScYK8O1SE6doQor8n&#10;qW4yKX8wEdIUVv4BKEgJQVyIK1KCHfD1t1/j9sNHSE1ORGxMFBJiwuDu7Qk3qxfQfKGBS/fvYajQ&#10;jTIjDQdDeVhSL/PelrCoHMXp8R7Uqmlsry3JlprLC0ocHx2RjW1DURJAihyDI1F6V+3BwFIkD+sW&#10;B+tlm9jFOQbCpU0oJ8Qwrw2s828WRC3xygYGOuvl+H5hXyI549NkLtG0DB+VBfiw1o+3Z68xPzlB&#10;RxvF2gpBZuuQ73GABTK25dUd7O0RULqziKa0DwbVj1N52CGoTFACzI0Oobe1VhY5iCoZkaEkUmZ3&#10;VAPoyhMprO7Y60nEIhnTyXAGzrZ5b7uvsbN1gO0tAtjJG/l8e2f7CLui/llFFrq5j1Wi+rn19ijS&#10;qUDUF6UhJcoHnra6NOBHSI/0RHNxshx2mhMXjJbKPNQUxKM0Jwr9nQ1QduZjp12UIvliocIb86SI&#10;YlzbMjVtQUokf4dRd4MIQiedY4TbXZ2TdaLq6UEa7QomxIzGXkbpZUZPRiVViQOWaDxbpGWLTdFQ&#10;DI5heHoZPSNKdAwrUdbcj7ahOTT1TqKmbRCdA3TOcRX6x+cwRhQVc1wGu1oo7IOxUORAreaLzMBX&#10;KIp1wXh9AmZJ30YKXKlHfeBgrg1TfU0ke+uT5vrJRmdqBhjxiEJNxxMncV0Z9rIT32iWGTpitTBE&#10;1Mt1u0baew8D2aaUM2bUzv54o+6Wzvhmd1k66MfdOSLpFD4fEEV3lvDmYBmnuxvYXFnGPqXD7liV&#10;LG1abovHPFFaakpKhIPuGKzXeKCJ+q+7vVXOs5H3MzaAITKY7qYaWYExPkgWM62UVG68wEHm4q42&#10;h8li7rOJPIiJ5+tTvZinoaoZjQ8ORC/Z1/jMaP3xI/CJ3O3t5gRWG/2wUe2M43bq1f5o0mRPvO6N&#10;oNPF4s3qIJ30DJ/fv8bHk03szPVhbbgW6wN5OJ1vwce9KTKdcBzQWd4NxcDC4iEe2LijsigdtUUJ&#10;mG7NRXGSD8qyIqGjpYkwP3fEBLtBx8IBrXVFeKSji9u6ehgstMOX8UTsEakXaYyzk+NQTY8STdaw&#10;sSrS8aakk26uqLHK9VsmQomk+hOi4UF3JObLXSSSfprIxlCBJ7JCrFBVVCQnD2wszmByWIwQ6adz&#10;NmGoKQ+9+T7U3i44aA+DmKb9cSIHXygRxMHfjrKLiLlFB9tnUBzGzOQs2chHiarr6/vY3HmN1QVe&#10;U30k3k1kYlMg8mgG1uo8URdjjMWJMdr1trzWDb5eHx/LMk0xLXC8KYO2FQrRvG2ff/dmJBVn67zG&#10;Te4NHXOTnyv6/76hox6Spp8cn+Jo/wQby+uym/05cQw8Xh4IJ+NniAv2QEdVDrrrC+QhkbK/Hv3U&#10;o952BtC6dxG3zn8NB+PHSAqyx2RNuKQZ+zSu6ULhFP7oy3aCerQHx8JoRWnP4S5pm2hrMorpwQ5M&#10;iQbUdFJhbLNj/VCNK6DsyJVRfLHCWWpDQbvm27PQ0tqLCdEseGUX0wsbGJxZRtfEAvqmltDYM4Hu&#10;kXnq1VUMk8aMTS5gcmIG/e2NGCvxxTwdfqvFG3Eu9xDuqod4LwO05/pgtMxPDui1MdaG/ksNJPHn&#10;VbHmiPcWzz315KGHGII0WEHNlOOLHB9ttJL2lgW/QojlPejc+BrOOtdQF/0SSxU22GsNIdWtx9kO&#10;kXRtGKsDJfw6iHd00vcbw3RUNb4cLuLdPin/Hin/1hxeLw+Sjs5Rb4RKJxXdCBfqAigdQrFW4y61&#10;mIL3oRwVU8z6UJwSTXmhoNO2YnaC6zg+go62ZhriOCVHDHbaQmWvqP2OSEnfRIXLUnMU9lbmsbK8&#10;gQUi+PbmFt69ecs9eYOz0xO8fvMRxyujdExvrFQ4kHLH0WkZ4TuCcNobg9eL7fj89jWp8ik+nm3j&#10;9cYUTraVNKxxfD5exqezdbxe78Xr0TRSt2S4+ljhjpkL/HzckBofhIrMMGyQMvdWJiHc2w7RgW4o&#10;zIhFUW4mEiIDcUvzJYxtTUjVnUk9o7DTn4t53s8W7eJge1121zghch5Sy8/TaRfmZrFKQ15Vz6M7&#10;R8xcDZGUXVnqLJNpTsggZhT1svCjp74YnQ01GCCqDRBMpomMIkOrIuQV2pPM0JZggs8z2QxwdtJ+&#10;P49l4ON4Go7GSzHeWYeu+mq8efcJOwevsX/0Gnv8urFzKkdBHEy24GwoFfv9DERV3ngzmo4vqjLq&#10;y0RUZcRhfGQSy/NKMscN2XXx3etTOus+hmpT8HZENHAn+2ynvFAk4XC2nfr1gKxnHR/4eWJG7g5f&#10;+zsH/Pk2DnaIqPy6PDePc22JZnIEvqvFc0T5OWF9VswxoRMNdmKovZK8uAPNpbGoyY/iYjvh56/+&#10;E77mD/F6OFM+hjkbSIJaVmOIh7F+mG1JRk9jCfISQ9FUmkN6u0hKu40t8vn5yQG+RrCzOInV0TrM&#10;dxdjptz999PMajestkbKk0qxCW1FcahrUNA5iZBza5hY3UPbxApq+2ZR0zmGpv4pjMxuYEq1DeXK&#10;NpZWN2Wn+VVGrIUyJ+qdcDqfFvzsdOBr/QKRLi8wVBaE0jgXGL16DDcbI9ibPEVetAPC3C1hov8c&#10;IV42yI/1hIedMawNNVEUZgV/ywdwN7iL9EAjlEfbItj2GYqCnjOAW2CL6HMgMp3eM/qRSh4v9uIL&#10;Nenn3UmizSw+nW7h9cEa3pEKv90VeZiLOKJePFml5mqNxVol2UetBxaq3XHWn4S99hAsDVZBNaeE&#10;emaCGz6NrFg/TChauX4rRJJF7OzsMvKuYEY0VOurx0ZzAMRsUTGe7+14NsSk8U2yg9WWSGxNt2Of&#10;0X2Fxj09Moih/j7sbpHC0llPzj7gdHWEgUa0VvXDHpHppCtMpnGKCesfjtfx6d1bfDhaltr008kG&#10;HXYXXz6/BT5/xOZEJU5G0vCaqBDoYwZLWwvkJwahVoyKsDFEcqAlcqLd4elsCysTXeQkhyMjKQpG&#10;Bnq4+lATOkZapJwudJLfM34OFgfoFEd0UF7b4SH2eJ9iVlB3S61MiB+emMf+Gh1APFNsCcRKrTho&#10;8yaKZhDZcrDcV4jtqXbMDLVinyi0Mq9CeU46xmZUDFQqDHZUoStbjD6MBWZyKBUoY7qi8IVU+eNw&#10;Mj7x6+l8AwabyjDQ3U25sIO1nTPsHX/A8sYx77cVn6bzgIVKfJwtlWmtoufwl9ki2cB6pq0Igz09&#10;GOlTYGZ8jHulIlgd0fnIaAYq8GE6V+Y9i7TD96OZkq2t0rfE0OotftbJCanv5jap7j72tg+oS1ex&#10;TSfdXF7DObPnl+Fl9QwuZkSX5/fgZmuGXBpGX3kcNkcqcDBWRp1SisXObFkp010YJo+2PyuL5HNS&#10;dZUHhjNNqO0C8Lovigvoj/YECzTE6JNmJuJ4mx+2Scq0qsS+WoH96Sas8e+2G8WovzDJ6cUzvN2W&#10;EDmzRXRE36eTbgwWorepCm2N9VAMjaC+sweVTc1o7e5CXYsCxQ2DaO5XSgceo6POKeqIJqE46wnH&#10;YQd17VAschPsER/sgggXfWQHmaEg1Bo1mSHwc7NAlK89zPWeIMbXDI6mz3Hr+gW8fHAJ/lZPcfvK&#10;L7hz+We4Gt6B5oOLcqRAUpAVRqsjZI1pbqABVqpsef0hWK/zxrGqG+vTfTiik75ebMNnOuqHQxU+&#10;Ha5Qr5IGH+/g/etjnB1Tf4zVSofa6wgjcrpijzp0vtwVRzSY4y46ymQVdoiCG6urOD05ZcArQ4y/&#10;PXo6u2is09J437z/DPXqLuaHWrBCh9ympl5t8KFOS5IJ9Af89zbXVU0pImkc139xfh5zU2Ny2NLK&#10;0ir2Dt8y0lOn9iZA9Dva5PoftgXJ1iiixlcMDD7ZmMSHAyXernTj/c443qwP4fXaKF5Tb082hJMm&#10;0rm6w1AQZ4ei7AQkR3qhrjQLkeEhSAjzQWZCCMZFAX9PnZzNmhHlj4rcNNx4oAEd/Rc4G/YDprL4&#10;yuS1J0LZXYbxAQVGFd2YHOyTM3WGezvIHNowMTyMzYECBrM42VP4HQFitz0Un3itQpdCTWeZSMXO&#10;aDlaKwsxM9gtOzAkBjiimNe2sTCKz9M5Msnk/UgS5QHpfnMgwJ9hktcwI5JNarEz3YKJllysUDKs&#10;qiZxsDSBIzHuYbYAXxbK8WWxCp+pRY+7wvFmIAEfR1L4HtlEY5FtVYLtyVZMd1VjsKGCgDeCtdFG&#10;BrMcfnYug1EWkTgZX5SFskPJQksiDilHRP/d12e/j1tcVa9he3UbizMLWKNcWedenRMtP8IDnORg&#10;m9uXfoD+4ytI8TbEbk8SqUyW7PB3MpSBwwHRFb1Y5jNudkTLFKqRPBsaiTd6kw1R4HEL8xWueDuc&#10;gLPucNnaY7rYDWM1YVjsFg/5xUkgUbLRGzv1njimgX8cTZKRe7HYDpN55lit98CEeE5Y4yXpmzCy&#10;iUJnakB7DOY7y3mgonh5ti4Kk82ZWBuswdZYg6y2Warl3xBVDsSw4QJbLFZbINXzHgPQC8T5WyAz&#10;zAlJATZ0TltEcONEZUpMkAt8HPShee8yNO5fY6DSQHGYMax07sDF4gVSQxwQ4GqBEE8LRHhZycoP&#10;TwdjZEdZcZMCuEFpOKShnNDB9lqDsVTlTtoYSKNuYzCqx2t1Jynvgmzstjfby6BXSYcIwR5p5mFH&#10;MNbrfbFa402K7yVPOI+5bkc0+p3+Aih7q/F6W4W12VEEOOihPDMaE9RKnS2dmOhuxnxHPpaIxmKm&#10;6FZXrHzuuUF9+pZ07Lg7mkEgChu8lpECZyyPtWFzfQNvT0+xK5CYVEpNGjzbmo5drv96I6+j3g3b&#10;dW54reD+kQa+JkM6JFs6mqrGGR32jehUQFs4og4VfaqO+DtfZkVOdDoyQl4iMcJP1iBX5UahMjee&#10;2jQNGfEBfPkjOcwNcVzrypIi5BcUwszaG2HhpMTdHmRfPrKv7TuupTiwO1HW4pDGvqeg7fXnYI9O&#10;oxrrxNZ4Cz6MZ+HDaJYsdVxpCsJctac8x5jnGs5We8na1U90up2+ZByNErkW6mVW2mK9PylmsnwW&#10;/nk4RVYObbcGYYJ0eYS6WM1Ae8D7+bhQii/LVcBSJaCi1p3Lx5eZPNppomyt8nYgnusTzuASjaW+&#10;WNp1FFSNXlioEWV/rmSVQdTIIusph4EkW45YxFoDnZjvwevYpjwazxcdHqNllY0oDNlXj1N3r0K0&#10;Y3n79hNp/juI0YsrC0vY3dyjwy7jnJz3ov8ALiaP0ZZLmiQacoletN2i+7t4SB5JSpONfUU6Joq9&#10;KNBdqaGCMVPqLoukxeOSQ9I0kcygSDORr8VKN2qbKPkcbV8YDIX6PhF2v9UPR+2BOGzxpKO6YibP&#10;CO2Rd5Dn+jNaIzUwmm9KlLbDTJUdhrJ1MJj6CkPpulirtcFRhz/R1pdfg3DSGUxnd8dxqz+OueDi&#10;dHJHHACV2WOuUI/r+5IIZwlVpSF6+Z4lscYIcXgOfwcdak9dOJvp0PlskBTlRxoWjQh/d4T62JHu&#10;26Ms3gPtJdFoLo6mtopALB06I9KTTmqPZw+v4fGVr6lR72KpWp+fpYvFMgtsUs+95waeimeQNPgl&#10;bvoqjU9Z7AIV6ftcpT+m8p2wXOUm0WqbUXyB6DmYaSbzhpVl7qgL10FLjB7GGGBEl71dcbhBxz2c&#10;KMfeRA1my72w1BSP5a482X/omNR0l4a61xWB3W6uR50T19gTJ90Rv4/RH0rC6WgOZqr90Jluj9Y0&#10;dzSmuqIpNwjD7RWYbM2Rh32zRXa8TgusK4KhaqHkaPbAbm+EZDsiS2ZHJE2I/j/cyzNFNM56aQ9E&#10;s49T+QzcDA6dnmhIe4kgVx34OZugIi8eFfnJiAgNRFpKLL/6IjTcHwVZ8chKjEJOQTEcfCKRF+uC&#10;wy5fdKeZoznBGC1JBhjItcFUuScdNAmvx9KJjES4+VKJcEQAyqBI9KRayJaub2j0H+mQh6SvszU+&#10;ZG7a6M20QmuqNZbbwrDXE4qt9iB8GEugw+XSQVNppwIk/AgkSYCSP1MSEXlParKQ8SJHTNJuJyvc&#10;5On3PmXDBwYggbwfB+Lwvp/rSuecbqZNRLjDw88XkSGeeKmliVfPbsNa/ykB4TH171M6vyH9woHB&#10;LhTvhN7tiab+5j5xPddawzFa7I6xKn+sDzCgjufzXoro0A0M7v3U/NuYGe1BfWEK5WAFthQ5OOep&#10;+zPMHv4dASa35OOJrW6R8xiFOaLYSlMwX3zTfFcUB2gh3+eJHAMxTYOZr/CS4yD6s+zQFm+IjvhX&#10;8pGAqJDvyTTnYuphqsCeiBEmnWq9ygarlRZYrLBGVYQ2ol01EOKiieePfoLW00syiyXP6z5S7C4i&#10;zfkqcr3uYbTQAV2phkh0voeicBP05PKzC63oIAKxSOWaqMWafLBa7YrFUgO+XmKjzgK7nUHcV3+I&#10;bgL7neHc3EA5OWyYOqQuxQKFsSaI96UG9zJEsLs5guiAscFeSAjxQ1KkPxLDvRAT6Iz4EA/kp4Qg&#10;O9IZsU6PEGJ1WXbqH8o2xQAdqz5BE13pTzFQoI2FUh1s1NrSSb2xR+c5YpR9q4jDh4EYbjCNmxp5&#10;tdYd47lWRDc7MgQHifiqEkZhouB2ayjGeH9tiQZcYxO0JRliKMcOs4z2Iv3wtCuE7xdDoyHFGohg&#10;RA+htHDDSosH1nvFc2UXGpcD+hnURLBbb/KSZXhvJ/PxiVFbpP8tEWmnipxo5KIThTdmik0wT13c&#10;ne+GnAh7NBXHorE0DMPNSZhXZEBJdjDf5IHJYisGGmcG3AgaXCgd2QUb7QJ9iPyDkUStBKjb/dCY&#10;YY54ygpbG0voGlnB1MoaD548xa+370FTzwCGJhYwN9FBbiQDb6sHtjrCGWSicdwTiwO+dsWJLa9L&#10;NOse4HUO5DnK/OHVTtG5MgwzFaJ9ZiCNOpf3HoHRHHuygGCZqSbWSAyg2umhI5CFLdM+lAyK0yJw&#10;89o3m/2wS0n2ntT2y1wBkS1VdpT/NJpChIzFIVnMKdFxhxJsotAW9dH66Be548XWpOJh2BpOR1GC&#10;GyLsdKD9+D7sTMmoAqzxj28u4s7dZ7h5XQN/+MdN/HD+Kp5r3oKH9XVUphljqtYZB9z/o4E0MlLS&#10;9Il8mXwiWqIuklXN1QXIoLvbHYO31MVflmq5nwTJgTwy13wicxHO1YZeRbHPJQTofoUAvZ8xRIfc&#10;oGYSR8bjRZ6YKvVglLOgQVqhidG4NdMX1fGOGKnPkh0DZ8f7MNlTi7a8IBT5PUOp1x0MZlsTDT3R&#10;k2YARbIGDYPRL9cMca7PoKNxA99//wv+7S/f4d/+/i3+3//xJ/znH/+AEJOLKAvSQpTjAyR7aMLs&#10;0Y/w0L2AqhhzXP7lR1y9dAFP796E8Yt7cLbUQnaYDRRl3nIw1FLJCyKPDek1F7XcG83xdKIiX+rE&#10;bky05WGmLgYjudxwbvwEI+ZMqZi69hjNKTpoTtNHcegTpAc8Q7jLUwQ7aCGI9NLF+Anc9a8iL+Ap&#10;0v0eIsL5ATSufQ2LJ+cRbXUN6c73EWt/Fw3czGzfB7DX/QV54Y8wWPyKaKgPdZklUdOPzhRH7ekl&#10;iw2Gsy3oFG7yJFzo8LEsM/Qm6GCMQW0syxLt0S/Rm/iKKEtHyvu9yEBUrIyQIg3yd6fy9fl3Lhgl&#10;+jbluJE+01jHqdvL02WP4KIIA+6DN8qSXVCTbIoRGud0nQe2ByLxeTEfB12BZB6+eEO9vjsUgcla&#10;H1QkuCAv2gWhzjoMRq6oy4tCUWowijKj5MTs/qZ0DNeGY5AOskhGs6cgI1JQVhC9D3ui5LPSk8FM&#10;fk/DG0zAAtlNaYwRgp004Wn9gjTYB3mieiUpEhkRphgtEemUAbIp+gGdaZfOtVBFykjH3CcrEkOm&#10;RGqj0O0iUWadTjxHNrLbT63dL6a4hWKqxA1loSYItX3KzyIwiAR5yhzxiOMdNeKm0NhETJFhJQ+Z&#10;RO40f/ZBVA5Rv35RFkjq+5Ha9A0d6HUv9SUdVAT0A7JDcT6w0x6FfUqJzXZfzBBpS/NTkBrhzb02&#10;QLiTHkyf3kCI9Stcv3IHT2/fhqXWY/zlmyv47eoTaL8yx/e/3cV352/JXGzMZeDTvMhuqsQHZQn2&#10;GZDejVGfkp0sN5DB8J5WeL9KAuNMnR/lDpF+uZ5UuRXvlVk4V+p9kzrQjD9zQF3EQ5QHPsBAjgN6&#10;M+wwWuAix+F315ViWNGL6fExLCwsYlG1KAewjlPczqrmsLEyh4XpIQw05xEBLKCmIW6JPqVEOUXq&#10;czq1FRfTCQbaL/DVd9fwt39cwNfXHuIf9zXw//32N/zt1/MojLFBf1Uc2kpi0VOTgiAXQzjq3YGr&#10;wV1c/+17/OPvf8Of//u/8D/+9d/xl6+/xS8/fAsjI23SURMsV5rIvOEFUrvVxhCkuz9BsOVdDDSV&#10;YG1+CtOKRpTFOmEoz0068RoZgopG0Z9ugVFSrBlS7Fki/FCeDtqS76MrSwslQQ8Q7/EU2s9v4MdL&#10;v+G///oN/uVf/h16d7+nHjeQw6eSHO4gyuomgq3u43/+X/8H/vbn/8Lj2z/DSvciCoJuQ1mqjynS&#10;b9GlT4xD3CAtPqAuEZr93XAijTQC820pGG/NRV8F7z3HD8NlpLCjpZhpy6TmIpup8+e1eWKc0V2M&#10;qfAyv41H967i4c3zaEp1Jwr6w0H3NnzMHiCOzCTN35iB5hUdRJsU3QIJgdZIjbKlRozCSK0Y36iP&#10;ZcqZxaESVKW4y877Cf6miPU1QyKRobc6DRXZEYj3t0OIjz0DQJrsQTTbSUfs9aTmD8EmWclOSzCN&#10;OZJomIC1zlQ53W6qMhDTJZ5kMb6yH1JfjjEaUzTRSadS0REOFD4MWqR91MtL9QHyvGOuPRtrygE5&#10;aHhruELu0VIN5Qt/R9iQqLoSvW9FPvbnWdFONB7Khnj01edgcZI6f3UJW5PNEL2J1HWhUOQ4YY6U&#10;eZn7u1zhCjUD2gaddKPeWz6eOhY1xYoU2kAQ9kXhAfVqdYwpioKNUBNrhY5sL4zSDsfrEqkdE/Bu&#10;MAp9uZaIi/RDcqirTGZoSRN9sLwx1F4Pf2euX6Avdbcf7j/UxI07T6Gl9RJXbjzAlVsvYKt7l7Te&#10;j8Ghgjq0mjQ8ASttsVhojOZ6Mfjle8tm2aIv0noTWUy2JQbz7DBP+XgyHgd1XwLONUbpoDvFlDcZ&#10;hNPBGNJYE0yVeTKCxGC0yAtN5MZjk8uYmtvAtHIZiyvbWN8+xsbOEebUK1hYXMbczIRs9XB6uIvl&#10;7myZJyqaCR/1hJEa6qM310UOJn7+6A6++/4iLlx5hL9fvY+/P9DE/7r+EH++fAPFiR5QVMWiIS8Q&#10;RUkeqMnwRzP1U1KoAwxf3MWtu7dw8fz3sNS8QF34D9y9+DV8bF7B4ulPmMh+yYgcw6ieSlobjIX2&#10;DBpkoizOXRjtwMJkPz6c7mGquxR9haRP3RnU2xEMTHRqbtJkIfVhmiWR3wS9yTpYqjRANVHNUE8T&#10;/+dfvsefvv9Ndkv4729+gLvVCyzz3hb4911Z7oh01ka4mz4uX/wVX339NX769mtc/OE7vHx8DT52&#10;zzBdaU0dR31JnSoefK+Uu2C7gd+3x1KTlOHwmGu5f4azs9fY2d6AamkZ23vH2N7n+g428Xeq5MTz&#10;QSJtR+wDXD3/d9y4ehEGWvfQUxaD0mQvPL74dxg+Og8H/btI9LdAXpwHIv1tkZcaivgIT3i7mMPP&#10;wx5x4T7oL3fHRHMaNugQM43xyAixRXywIwqT/ajDE9BWlY6+lhJU58cyANpjoC4Ju4osWe+7Tyc9&#10;ph49IuIJCXM6nIGT7RUc7W/jeEuFg/UZqHi9oln3RksoJskAlOXmNEZz0jvRpZD0eyABOyPFGGkp&#10;li1hDw4PMa1axsbWDra3dzDZ34z+AgaznhiJNEt0eJFwL7slzP0+JvJANYij3U1sr4uezOt49+6D&#10;LApZHGnmXvdivpMsT2SwVbrIRm3iUG2lxh37DCrKnjLZZlY53IHevACZW9vTWCyzukT/6GXlCFbm&#10;xrA41iULGl53hRKwDBAd7Iq85DAcTtdivCYJKSH+aK0uhY+1IXLjY1CQmYnnz57D2MwSmtr6+NPX&#10;P+PnK4/JHK9hkWvwab4cx8NpOJysxKZqBjuLKtkLbGWiFwoG2iWyhT1B0xsCGAxFc/JgOmgEdXwI&#10;znWkmhFRrIiarlDVBOP9SCC2SEFUlb7k0/Gy8/vcwiYWlnf4dQNLa/tY2zzE6sYuNrb3uMjHMuVt&#10;YrgHS+oFbE40U+tT81BLrde7YqnOUVY3JBL2Q5xID67ewJ++u4S/nL+OP/x2C9/ce4K//HYZmWF2&#10;6CsOQKyPCez07yMjzB4RvrZ4+eoZXmk/Q4ifE8J87JDmS43qZQB77Utwo+Nn+L3gBliS1wfLE83d&#10;wWysTjTidH0MSxMdGO+px3B3NZRjvdyYLoy2FeBoawkrs0MYbcyRNZK7fZlSZy9U+WCx2p9R15aB&#10;xQraT+7hL//8Ed9cuI5/XrqEv/74G7xt9bA/XoaZ7gJS/gTM9xajODUQxuaG0NZ7CV8nExg8/gVB&#10;jgYwen4H9ZGaeKcIJd0iOrQGYrmKupRRenZylIxEjZWtPfl8UOTkKpc30DY2h+becYxPz2F0ZAy9&#10;nV1QEGW3RdF1riGe3fkF5qY6sDTSwmR3FXLjvOFmfIdroosgkY8c74P22mwkRvvI+SRVpWlIiPLh&#10;yx9hQR5ESh+s92fhYEIMMcrDQJWYnJ0iDXVE0YSBnmp01vHn3bWoTA9AM5FF3ZXFwJRAlmLNexCJ&#10;+pF4T8p8Nt+Iw9MP2Dk4w+7BMfZEnu3H9/Jke1egLB11iVRUkWYhH7GJ09Ez6kb1VB/2X7/F5LSS&#10;QX4JYxPTmJ6dJwBsQr15hFF+9nZrFD6NZxF1IzFX4yMTB95OZGG6NQtHe0fYUM9ieqgdW5tbePP2&#10;Az6LLPj//d/rgxVZ3rdCJxW0V2QnrdV642wgGduby1g9+ISjs4/YWSUrnB6Qzyjfv32Pgz1RDLGF&#10;7bUF9FalYb7cA2/JAJpjHsHw5WPYW5miPtUN9SmeiHa3R2JwAOmsM3xsRcJGIF48f4Eb9x7jwo1H&#10;+O7CDfzjwj281HqIpQor2XlBTKF/q+7G4QE/781n7Kyv4+3rN1hX9mOyMQkjtP8d3rd4FiwArrfY&#10;H4mR/jhXHaZNAyW6tEVScwThZDgEK0TCRfLj+eYUzM2tYWV9n865y0XcoXMe0jmP5YiGGeUCZmYm&#10;oVapZDbI2KACA2XhmCm0ZCQTp5k2aKdmdBAzVCKsUEE6oaXxAP/x9a/4+8Xb+Prybfzhwk1cvP8Y&#10;4Z7GyOXvuBCptCm8z//8LZ4+uYMXelq4dOcmbKz15cmhsdZdxLrrwUn3Bn79/u/UUxbYanaQCRAi&#10;D/lsqRtNJakyUXtvew0HW+toryCydlZwURYZvedlj9qd7U0cHx5gaXZY/mxjvFUeNqlpxFu1tmhL&#10;M5LDgJ48paP+/Bt0TM1w/tY9OJi/pIMWozQrEt6uZghm4Aj2soG3px2sLA1gQoTzt3+BR1d/gIet&#10;PvWxNvZbfOWJ7llvNA5VCszPz6OrsxcD/T2yZakYhzG7sIS5lQ30js5gZGKBAXGdaHqA6clptJIR&#10;jFCTztc6Qf/JbzAxeAEPR1NM99ZiqqcKneUJqCLzEOMP4/3NEOphjFfP7lBTJqC8OAXNdQXIy4hD&#10;bnoC+olEa8N52BmrwqYYGtyXjz7Ki57mIvS3V6K7Ph8tNdmYHOnE2nQn+krDMVQRjsWOFKx3eEgJ&#10;c9QVgbcjCdhfUGCbBicC9ub2Pp1VOOoRlFyffe6FOGEWOdGihes7fv92SDzGiMNsczyqinPRVM+A&#10;rlqCemkVaxvbWFQvyqZzkzOzmKyLk6mTojnYRls4DrsjcNobiYPFQewdf2IAVmBDNYrDw1Ns7R5h&#10;j+zj04ffPfXjZ2C1JwNbNS5YqXaVk9jVla7UoKnYX53D4toBNhkct/dOaAe7OD09k42vRXOxrTUy&#10;wgOue3cNRvPd8H44AcN5Jrhx/TKePtVET64vWrJ8kR0TLNu4eDjaw8dCDyVxAdB5pY9Lt5/g4m0N&#10;/HjtAX64+QwaGg/pC5b4RKr+bqYYHxY6ccag9o7B7ZRB4fXRKT9vDx9f81qW5zBVF8vPTJRyKJMU&#10;PNzPHufGilyhrPTBRkcMuX8sFyVYPjdbqPLFeFMWlKS5yyv7mFOJsQw70mGX+ZqaW4ZSqUZ3axPG&#10;B/swMzEqE+vnGqKxUGoPFdF0RRh7rhl0dZ7BxUQDLq+uQvsZqe6v1/BfP17Ff/90Ff/XNz/jj+ev&#10;QEf3CUz07vH1CNdvXMR//OmvuHjjCm491cCv9+7hnzdvk+/foFD/Ce6Wz4i2d/Cvf/wjPKyf4rTL&#10;B8fdpGGKVHw8mMeeehzqiR4MtNfKkRg7S1OYJe2dZOTdWV9Ad2M5RnvasS46rysnaJCDUM0qsTdZ&#10;hfliBpdScyS53qKTGUL35TP8lWj625WbdNL7uHjtMkK8rEgnHfDzhfN48Pg2nG30ocGAYmKoDaOX&#10;D+HtoI8bl76HpwOlQ4k5jlr9sNvsj+VqT16LkqhziLXVZfS2t8mREMqZaYmc4zMq9I/NypTI0bFp&#10;zC5vYml9GwpG1MFUI+pTGzkXRefFI+hrPUCMnzXmhpow2lGJnDgfNJbGo7siEXG+Frh9+QcEk4lk&#10;JwUjKTYAGalRSEwIR0exu8wW2p3twfZALulXNYYbMlFdGMe9LEFzdTb6iGSTI71YnOim3muQ9cZi&#10;lslitTWljC9eE5HeTaRTSrRgdfNADhne2j3AARFpg84qxoQck9G8o1PudYr6WS+8HU2h8aVQ48Vj&#10;mU7TmkEpVVmCidFBqBmg1MvLWKajrq5u4YiOrp4dlWcJomPCsSIGJ0TDD0OJki7ubW/jYH+XvzNJ&#10;J9vH5uYuVlY38ebsLbZIocXkgpXZQSxWuBPBAzCVZ4NZ2uPn8TSp90Wq5AJ/X5SzLTMwbNIxlxk4&#10;J4b6MDnYQ2ddwuHuOjpyA4iCjhjK0sOlyxdx7/5DmSzfnOWHmtwURPr5ktGYQv8Faa6uDq7f1SCK&#10;3seTV7p4pmuA8zc18OChhmyF+knkCa/U4bWqFXubezjaPsLrwzMc7ezz+10cbW4y6Chl0BWPv75M&#10;piMvwhyhfnY4t84oNVPhgYU6UQ0SiwNGyxXqJ/FMaqa/HQPjy5hf3MbopBpK1TqW1/aom7aoR9dk&#10;lcDS4iKRSYHxkWEavBLrnfFYrxGC3ZEUww6FUfrQ03+OcF87+DoaQs9AC9cfPMTPN27iwr37+O7i&#10;Ffzh+5/w/fmfYGL0jBTzBq5d/gVG2hoIdDeHxtO7uH3/Lr758WdY6dzFXSLUjz9Sk17/BT9fvABb&#10;o4fYbnSlOI+Ux9hbi8NYJ6qL0rjluUmpMU6PdnCwuYjBxnyskN7sqSfQ01CK2Ynfy6HUdNTZmSko&#10;KuPoDIaYzdVDitsjPH14C4ba92Ck8xQWpvp48eQ+bl77DQZ0REdLPVhbaKOtOhU+rqb4+scf8OjJ&#10;E1hZGOHWrWu4fOkX3ssFTFYYy5zYjVoPqf1Fsfrc/JJsKt3f1YnaohyUZKejtrICij4FBkcnMDw0&#10;SpSpRU5qIvqbCiFmiU7lWWGuUAdORjfJMB5C79Vz+Hs7IDs9BkV5SWivL0BDWSp1dxUyYrzx9NEN&#10;eBHpfZ1N4eFkhuS4ELg6WaEy2RI703U4XBnD+mABZol6/W0laKzMwOBAJwYmJ7nnYl1GMUGk3prv&#10;x1xvEVbbk6CqNsdBbww+K8vxdoxINdkEhaIP02KeztYBdoj82zsMQHS2raEyWXQuEixmyp2Jokl0&#10;7t9rR8WzP9HAfJ8aXKSJVhdmYoKBXqli0CSrODmh8Z68wdzYILV7DCVYonykJcZjiOfQW31pci7L&#10;+NDv3fNPT95iZ/eQzr4qHfdg/1h2jhetefbagqAqc5EteD7P5Mjny7OjPZgVBQjL61DPzWKgqwHp&#10;1O71JfnYXVXKkrj1pUXKvQhs1nnyvu1hpq8JQ7K6VMqxYGcjONIeHt66g2cPHuH2tTu4fF40T9eE&#10;mZEh3J2tEODtDFNjE9qIGcZImz9P5uCzqgKv5+oZSFawu3FAGz3D29O3DAjbspBgcXKMun4Nr6cq&#10;5HPdzAA9GBpo49xWm+ieRz1GmrdDh91rtCWfp26hnhjvbkJnvwrdAzOkIKvUECvY2j4gmlK0c1E2&#10;uSHb3JyVBWrRzX1sL81QAPtgtdIRi6V22KaTxns+h76+FmzN9REXGwJLS0M81iBX134EPb0n0NK8&#10;gwDSwxi3VzDXuk46dxkPr/+IADsd9JbHws3BCD/8+hv+z//5H/jq73/A99//AzdvXcLTxzdhrKeJ&#10;KDctLqQDNuvFMbsftmfaMc3N3d9ak/mufc3Vchz90ng7VgbrsDzeQQ2gQG9tvnyEtMhNbSjJpTYZ&#10;wXRNGObKHKEqskSq6wOYvXwgE+9DXAyRHc/oWZiEzEQ/ZFL3RQc4IsLHFrPUpK2VSdDj7wonfqX5&#10;EC62pL10ZPNXd9CaoIWj9gBqSl+oh0qpE1PR0ztA5FZhY2NT5ud21+VTX3XJMrRl6voZbtb+7i4m&#10;+2oxkm2JWRqYyMKaKzHC8/s/4M6d29Az1IOZtSWcXO2hb2IAH29XBPs7Ij0+AEW5STAjqvt5WMPb&#10;xRLPH99CWHgg3DzdkBdJ2qwolK0pFwYq6aBlyE6LQklBGhpa6tDQ3YX6plpeyyxmp4epUZsw1VVE&#10;7RoDVaMz1ri/ovuiyOw5miyTZVYSAYlmm0Smnd1jOuop9ud6JW3bbQvGqsiEonO+6Y9jMA2TrV/W&#10;KC825kawNDeF2pJsdDTXYXhkHBPKRZnYvntwCuVQB5TVgTgRHR7p6CcicYPruF5pT/uMpKZcwNra&#10;vvzd07N3vBYi0vEZPpHu7iyMYanKg04aKMsflXTUz5PZeEO9t8wAsXHwRtb4Lswpsa1WQjVUhwjb&#10;B/A1u4/ytAiuDTV7Xwr/hrZR5YSSRE+UUz54UrrpaYhxlLdgZ/QS+pqPCD6mqOL/Tw+yhK+rDUJ8&#10;HBEe4I6Y0BDuC5E33R4fxtK5ZvnyMEw0iVtVbxFRDyTt/SRSAre2sMprOaROPqAc+TSWiOwQI5jZ&#10;2uDcQiUjRaUHlupF4bYP9ZMDFyAE86S7snNg9wB6R9QYV65hYpqoOk/j397DLp11l1pgZnqWDrot&#10;ac5sRy7WariR1W5YKneiDnOGm8lV8vIHCPB0RHCAC6JCveDv5QAnUkkbi1cw1qcetXuEIr/nyBD1&#10;n7aPYPbsN0TbPEZtvAPSfc2gffk7mOs8hqubPZysTeBOredsrSPp5GhVCLbq7bFa7UHk9qCOpjHN&#10;DHPzlTij1hCFvuIkb6a7TI7BUDQVkwp3Qz3dJ1s7Hh7sQklnXZvuxtFoATabQmXz6BSnG4j2MkF8&#10;gA3iSCt9nc0QF+qJ/ORARAY4w9HOBCb6zxDvZy4fX2RFOiDI0wImrx7Cz9EAHlavoPv4BnpS9bFR&#10;7UDaZEsdWIKhlirZD3ZpSWj9Xeo5Ma5wFbvcJKGPdra2ZUH8IfWyKNeaaoiTqWTr9QHUNubQfPAz&#10;frl0EeevX4OFnQ21sjF+u3sPmrovERcViJqCWFQUpsmAmJocgfAgd2k4llaGMLY0RWaoBVoKAlCd&#10;HU5Uz8QI6VV9dT6iwv0RGx2EkPAAhPKVnpmE5MRI5GbFYqi1EK0VyZgot8I612a3S+TPpuH9aDb2&#10;1ZNY36fBi3Kr5Q2s0lF2945wMFWHL9NZeDOQhIOeaLyhthNzZ0Slj8g+O2wXiTIhmO3Mw+wAKbui&#10;HVOzC+gamEDf6JScKt6T74sDOuYZdexcsYMsAHjdE4WjtgAyNWvMNkRBPdrO/Z7G/uEx9ncEY1Lj&#10;SNUlKeM67eGgKwqHvQmYLXeTqYcn/fEYa8xFc2MDpifItBgk9tZUsgm1aKEpmuBNUgK+n/p9YPKb&#10;gRSs1LshytcY9hYmCLTVIdWNRXlWArzsTRDuboWO/ECURtnCxfQ5g6Me3Oys4OXhDj/fYDqZOwqj&#10;rWQHClGO+FqRiL2JZqwsH2KPTPT9yTu8ZmARBef1GZHYGxB9mshWJlKQF6YLPQtTOqloxUnuvtIo&#10;UvtENYQ3dWkKtnvS5YP04VJ/TPU2YWRwBKNE0oFRFRT9olX/FAb6BjDG6KeancNsT5FM9t6ocZNi&#10;fbHEjMauj/KwC4hwuYEAm0fwdLREYmIsGhurEZ0QCU/SNS8XM+TQwHsLI4imRrB5fgVWjy+g0Ogq&#10;sl78jLBbX6HN+RmKEnxg6+4ARwdz2Bi9gK+bJWmclXxmtcdgsNUYiI06X5mEMS+OzyeG5FDh4/0t&#10;LE8riKKVcjTjTG81aXwtpttzsNSVDVVfGVaHqnAwUoiP07yHxlB5Kl0Y+BBP71/DL6Qxv/L1zfe/&#10;4Nq1m4gO8ybFjMVTLU388/tv4G72GDeu/4y/ffs1/vOvX5EZUHvbGZEBWBBZ76A6UhMLReZQVzrj&#10;SDws52tTkU+02cYQg15rP6n34BhGRqYwr1qmntrH8dE+KdshkWwUS4MVWGkIkYOIVhrdYaD7GL9R&#10;G//j1wv44eo12PoFwtbLF3rmxggI9EF6Ygi8SLeePXmA3Mx4+W8fd2s4OVjJUYrp4XYYqozBRHOO&#10;HOc/3F6K6cFWNNcWISTQE05OdvAk4rp5uqCqJJMaNYdBpQBNpamYrHXAag11aYPI3gmXGnNPkS4H&#10;F6k39rC4so/5pXWu+wI2uhPwgf//qJfo2RFGBA3FIVF1V6SGdofinSIe7wZiccT/d8rvF2qD0VkW&#10;g27SbjGHdLU1FlvcS0GRz+hYorLprDccx53ifcT8mhC8URBNWwOw0ZMmm7ofD+XhoC8eByJVVX5W&#10;MPbbadOdZHeNLrKRuHiMI1JdRc/hN69fUwodYXVhEodc993FERwOpuIj9fPr/kQ6NbX3UBqDTAh0&#10;Hv+E23duIYrsJDc+BEmhviiiHcz0VmKyJRddJYmUdG5kUfbw8vKGo0cw9Kx8YWRDBI61wNveYJlV&#10;dcSgdUK5sSZ0OAHv5OgDtjeooSd6abvRXItYBjNec7s75tudUZ6tj3MrDWFyQI04Gd0kxd3v9cNK&#10;SzhORgux0hpF+hqAyWJ3DOR5QVGbjcH+QdLfaRrVNKnZKraJoIvjfaRjpMj1HpjO1MNs9jOsVxuT&#10;htpgjfRZVaeH9sQriLL6HvaGl2Bo9hyPzUyhbeuA4PAQFCf4oyc9EDOtxTQiP+ouHYzQmNazAhBi&#10;ZwZ/N0c80jHATUNLGNjawpOo5mX3HMH2T9CSpI/lWhuoiVS77aQ2NGbREXx3KBcLDeGYb4zGfH0M&#10;lJVBUHekYLVXTLCK/r2VSAejbRPpGO9xpT4I/ZmWcr7IdJEFZuvt4GX9GNeuX8X3v13F+ZuPcfWe&#10;Jp5q65JemkLX2BSPNJ9BT+cFnj5/TjR7hJcm1jA0t8bLF5rQeXIVHqa3ocixwFQh9WSZKw3cSybQ&#10;v+6PwfFUOaP4OPon5zAwo8bUwu8nuzOidQYppEiAnx8iJez4PQLvkObNl5vC0uAhLt9+gF+v38NP&#10;V27giYERotPTkJAcA1syDT1LC3j5esLEzAgxEYGIIHPxdLaAh4MhfGxfoKvMA5VJVsiPsEJpojs6&#10;KtLQ21yC7pYyVNApA/3ckRwfir7uRurENjlLprkoCjVZXlgkii12R2CEkmCx1pPygvqQqChaWR4r&#10;O7Cv7MbheDlOB1Jl4zPRX1lU52zV+2Cj0RsLFfy7cgfMUgptkQK/o9N8HkvBeyLlG5FrS725TacT&#10;1VGv6biiMkc0UhezevpTDDGdb0XH88dpTxjORIoikfWkK1y2ZH3XT70rUjCpmU97uO8VdrJn8gR1&#10;dH2mLiZrLLDeasmgEYCPpJKfxtLwbrETb9bG8XprDidrSqz1ZsgOGad9vJ7eSBwyIMxVuGKi0BzN&#10;yZrID32CvGA9FMS4Iy2CrMM/CI01lVifUaAsMxFhwTFISy9GZHIxHD1D5YzZ3FSCXFciVng/ax3+&#10;2KT0OeD3e0P5mGotQlVGIpQd5RBTATYIclO5ppgvs6LUc0ZOhiMyUkxwbocXtE1qsFrji0VBy+hU&#10;Yhx4OzdSZB4tk5KIMW6iee9MiStGK0Ix2pKPkZokjFHP7K6rsDvbxegahPlCUywXvcBswSsMphuR&#10;y/uSdkRhtTmUf2uPgfSXGMqkYyXeQZzrJZhq/wJ704eIJIfPjQlGWXYy8lJiebOBqCXV6s2OxwtL&#10;B/zzqS6ua2nByFwbrpaPUBZngu4CM3SnGyA7SBfmJs8R4aeP9gIHjBdaczPNMFtoTyMKxBEXRFRs&#10;HA4kyzafIn1NxXsdyLJHb5oF6agRJktc6ESe8gBNVemD0Vx7DGWbQZHxEg3JrxDheh8mWpfx9Mlt&#10;3Hj0jDTTFVa2jnjJwGHLQOPj50On0IethSb8bJ+gMOQFpmmIQj+JGtGDnggGOz900dCao7XRlWhA&#10;uuaEI/78ZLwU63MDWFIpMa8cwzBp3jK16eb8OLb6M2VxwnY7N7rMFu1c05w4OziYPoXeK75MzHH+&#10;ngZuvngJjwBveIUEQsfCBi/NrPDC1AxuzvaICXBCNYNdfYYrSmOskBZuhsJEF5Rn+qAiwxtpISbI&#10;jeXvlOWhra8L/SMj6GyvQWNlFlpK49BeKhzUG3XFMagpS0FZPrUrUbWjPhNKRQ7G6kMxVenGQGkv&#10;HVEcFI1kW2Es3w4LdeKcIwRndCJR1nVEoxe5zdNFZGi51rLXsuiPPF3sJNFZnOCKSiCRwDApftYa&#10;QukVhH0Gh42WYIwV2qEtUR8tMVqYzLegzg+QTnrK/3/M4Lfb5oOVZico6ynZBolybaFwd3qB29dv&#10;wM1aFxvDyRittsFkpQ7f1xIrNXZyno7owSuKEt4zeG43eDC4uBFYPKCsccJigzf9wps244Q1gs5S&#10;pS4GM2/TPzRQGGOMcG8bJAW7oZkBrig3G4lxCciK9UQDQW24IQaTrfHoa0hDS1UyuqojkOT/HD2l&#10;ZJqNfDXY8l4dsVnvjr0Od6yRZQwUOKMx1Zxs6BEcnbTg4KKDc2M5hpKKiQSGo6Ek7A8kEvIzsd1H&#10;GtMcjZFCd3Sm0bMzrDBb5s7oFow1LqhSJEBn22K+NkQmiM+XGkr03GnkBcfqoTLsJR3GFbMVvkQx&#10;P94kNy+Xhhb3EopkfW6kMfrSnqM5RRMl0U9g+epHPHx4Hy8NzHH32TM8fXYf4R7GpBeGiHJ9jiTP&#10;h8jxuo8kx9tIcbmHBMeb8Hz5PayfX8DjB7dw/cZVWaUS5qaDykQHagQLFAW+YECgw1YGyET1sXx7&#10;zPAeRgtEo24HmS8qnqGJzd6hM213RPJ3faCqIj0iw5gtc+N9WmKxkmygwowLqEkHvCa1QntlEsoy&#10;/MkCzBhQDNES/xIjmcakZY6yEHuRGlIks8/R2JTFzmQrXjRkb5keOFPsSCO1RXeSgexKKAxbjIoQ&#10;iLlNdN9ojeF1iDIzW6KeOewdXsGA2uTG/ce4IJ7VkvKHeZkiwlMXz59ew50nGkRxUzx8pY9bT7Sh&#10;bWgKfb0niHZ/ghDH59TzD6GlcRNP7lyAERHe4NlNWIjZql7OiPa3Qkm8BcrTXJGb6I+ywlS01+XI&#10;1icJIY4I8rBAsK8DYiN8kRIXiBBfW8T4OyE+1BsJ4V5IivJClJ8FOkp8ocgnYlG3LjcHM0AGywD1&#10;hoZ/1huF3RYGTDIdJbXhUp2nbIJ2SAdT17jKboXTRc5y8oGQTOI5/SpfohJIUN0dIqqKTER0pNzn&#10;30yUOKIjxUBOPuhLM+TvO5PyemGywRFNxV6oyg2Hoi5TJo2keuvCw/wZHA2eYqIyBH42L+BlcQfl&#10;tMGZBmf0pGlyn4zJqDyw2uaO9U4yhC5RoxuGtXpfOqwPxnNs0Br9Ch1xurRbU4zmG2MsWxujmY+5&#10;RzrozzNAS6oB6hOpk1vicDJbia2RIsy3JNKhLVAb8hCVkYboKA5FsLsBmvP8sUzKXRuvS9uhL+QZ&#10;QV3thvFyH0zTPhujtBHlbwA3Lz3kFgfj3L4iGQeDGZhviOACB2Ki1AeKbEd0ZThBVc/INpwFVWMY&#10;hvKc0RJnjOYYfRkl15vDZYaPOCjabrCjUTtiqcoRYvLWOnXdQqUvSgM1MJTvRBpphZ5kU16wDXqS&#10;jIhSNlBW+EMh/p1ijMkyG8zXWaA44g7Cne6iMEpcvDFKI+nsvDl/k0vQufkVHl38O+798kcY3fkb&#10;LB79AzrX/gy9u9/B3eo59F48xKO71/Hi8Q2Y6WggwsMEaQEmqElyRU+uHeYrnUjJ/RlBA2XuqNBU&#10;y3WMknXUsn052Bwp5WJ7oa84DBON1Dg9+VB1pGG4gI7KQKOqoBEQoZdIm+ZK9cgytDFXRRpbJSpO&#10;3OU4g/Fsa0wVODLoEZXrIqmDK7A7XY+WTG/ke9zh/7PBAo1UxZeoLRQBTxhoTxI3P88a63WkxHXO&#10;NARz6nRrGDmY4IqRJf5y/wX+8Ot1/PO3a/j3P32Df/3rN/iWOllH6w787G4j1Ok+dJ9egLH+M+hq&#10;kmY7GsDF+B50b3+D7/72R5lT/He+/vGX/8KlH/+KGxf+iQfXL+LG5Z/x8NZlBHjYIiWSaJpiicIU&#10;f1QSVXPT4+QBX6CnLfw9bBjZzRDmx8BSn010jecrBlGeZlx7bXg7GiPExxVNWSLw2eG0Nx6n3dHU&#10;oiGYKnYjzRSzUdwxWE0QWJvBxng9ZUiobDJ90CbKDUPxYShBFqpvEjnfDibK3GDh5KcK0X/JTzaX&#10;G88x49q5ytpbUTt62BdDNHSFqoWfXRGLic5KdNVkUStGybLEeE89mD76Hm66V3D3wtcIt9OAp+UL&#10;uJhqIC3YBjtDpZil7m1O1ICyzACb3b54OxyPMyLzLoFnk4600ZeJsepoDJUGYbTUD93JVrIJ22KV&#10;H19E7hqRdsivtQwyBKXF7hwstibKoWKiiflMji664p6iIsoUuSEWqIi3R0mMNdrSHFEbaw7dJ9eR&#10;5vecduREe+Rn1nujnRS3sz0PRVXhKCYbPbepEClfiegvCsZIeTRm6uMwWBqBgZIQtJEiLdJ516lN&#10;F2oDZY2pKFgVJWxTZfZYqhaVHi7yOaW6whlT+ZZE4hScjRAVeuJki4m3o+kyR3Zf1JRS0IvI0hit&#10;i+40GzRE66Eu/CVpoCWGsiyxUauH7sR76KDRilklEeYXEWJ2E0+v/BnXv/sPXPv+P/HDX/4Hfv3b&#10;v+HaD3/ChW//Cz/+7T/w1V/+iFvXLuP6rZu4f+cGXM2fI8BeB1Y69/D05o+oiNakcznQMaNkaZQo&#10;Gh7LFb2FQrCnHsLW6jKOd1exvzSA94dbMg95pL0Mqr5SHKs6GYGJjLUCjYnCdKAZ0i5Bt7baaFSN&#10;gVghHVKXu5BhBGK5KwFbk1U421Vjd3MJY4oWTHQUY6A8QubKiubZ/QxMXYyivQJJc0m7GK1F173R&#10;Am3kxzvAxsYUvz54jv91TQM/61pAw9IW9t4BeKhjgl/uPcGfv/8Rl65dw/krV/D19/+Aqf4dFEZq&#10;oyfHAHGBRNwr5/HPb/6G777+C148ugFrI00GMWrmZ/dgZfiUuvYZ7ty8iCu/fYdbV8/j2b3r0NJ8&#10;hLQwKwR728PVyw96xibQM9SFj7sNAr2sYab3GNaUFWlEzqbiaHRVJGK6p5xsIgQxQUTWMHd0E00X&#10;a1zkucBrgYBDhRjrbcHseDe21xZxfHgoB0+/OdrGpw+nONpe4VrVYq0xmIzFluvgTXosEDZGFsRv&#10;kZGsTzRjrDmTTh2HtfY4SaXnqavPBlN/f+46EIVxOkuQn+j6kICR+iS4WWhB4+5lGGrehv6j3+Bm&#10;dAcXf/sFD2/+Cmvt2/AwvovB4gBKsXgMlEWgJdkE83n61IT+pNzhtN0EDJcEoas0FpuzfVhXDuFo&#10;VYmFsXb0lobInskbzfQLyjjRYUEUwh92R0HdlQRlUwI22gle7dGSoQ5kGeH/T9NfAOeVZ1m+aEa8&#10;eBEvLk3P9J15PbenobqYMquSwXY6zczMspgZLWaWbLFkWbYkiy2wmJmZmZllmRKq+vf2ORnPEV98&#10;svTBgb32WusPe/saHkH36gFunt6LqcZZHpjdI9JNV5g7An8HXR663RTVKcz+wllA7ym4s6C7NYMn&#10;8ZaEPrzNB60CxlY5mPGeFmbGx1iYGGV7eZXlyXFWpkbV1TurrYnqIMtqlXirQh9hDpEuHXIj+oLZ&#10;rBazr0iT6iB1/muuOgSl/cCiZML3A8lyIULY6YoV7R/G2w7R/YPPJBgdyfTToCBUm8YES7WUvtLl&#10;uD/5Lk/tviHD86pI28s8czpHmKUA1eIMUU43eOJ0nsQHJ4mx2EeA7sdEWeznuec19K4eIsTqOkFW&#10;t7hyfB9mwip61w7jaHKXGxcO46HzjYDUnRUB6fvuRFVqjNYmMdGQwcrMsFyQOiY6athdGuP11go7&#10;6yvMDLbI37N4u9Ap/ualWqhYKXPSn2YlF1IkULpIfZFfC0ox6zJvVSrvzrapNYa3VqZYnxtncWpE&#10;mGOUv21NwLtlCc4VNuf6qc/wozTaSG6gtbDyAwk6V8nczmQFX+bwxevsOXOFj749yFfHzqhLJ5XR&#10;W/+ISE7rmnHVzAZ9G1v0DbXR1LzOQQm+i5cu4O+kQWqIDh6uNgR7WJMQ8kBdOnhXRwNrNyfumVti&#10;4exAWupjEpIfY+bmgrauJrryGXflGhneO0OCnzHpCeFERkSga26FmbW5Om3mI0z7KNCTh4HOhHjb&#10;EyKgzUkKpa4gQS06pizmfx7jT2ueSMQyH143hEuifsqrzWV+AuY3XjOtzKNv7PD27Tu10JhaKeL9&#10;T7xZHRW/GcqysKWiNKbFgixI0loudWdclFxhcy8FDT3Mzc6wOtVFU/IDcoINGXvpoS6zfNscSHOW&#10;M9fuaRIS4E52QgAW5rpcvnkdR2cbtLVuoa15g/CHPmQkhGCifZ1oTxMq4mxofGatlil91RnDVrUT&#10;r5oi1HYpA5XJzE+MsTgxwfRAF1OSZKYblEr1Vbxbm2K0LIqRQn9hVE91bYFSDG5ePGu3WJlXfaKe&#10;Wp4y1xCvrjO31TpDeoQDD8yNsTLWQ/feDSzNDPCw08PPVgMbg1tEexuS4XaCZD8tjG8dxsv2lnxX&#10;Hgv9L6koDOCDlupiVuZm1Vqf6ysbbKysMzUywfL8Cm92v+e1PCqy4oSeHdlqiFZ3Ekzmu0nWEQ1f&#10;YisZz5PNevFR5f5s9Wax2pPJQlO8WpTsb8Mp/DSeBVMv+PvEC0Tk81ZAutEcJVnfRX5fQL/Ioe4U&#10;O2FSkXs1Ljje+wx3vaNkBWkSanoUN/m/spl8Q/EIcgFnlW1mchOVMivdT7XoEk+nbDyfK/Zg8qUj&#10;nvc/x/DMh9w+/hfuX/yW0we/JMT6pGQ9T5Zrw9hslOwoF1Cp8PdWMvrM2BBr88MsjjazMt7L0qQE&#10;jSQnZdHz5lQLrxZH2JnpZLL6CXMl/sKgdqIaXNXaTtMFYvglOS2UeogHyWV3Y5adpSney+e+39ng&#10;p9eb/OerRcHnAK9W5DOnRepNj/FqbYG5kS61dUaPSORJpZBbsR3Jrsc4cP4K+0+dY8+Jc3xzUp7P&#10;XsLUyZlHTxK4YeOM1gMXbLy98QzwQkMAePLiec5evYqu9k2sdU9w5cZlXEUmV2bH8vhpJOf1TdB2&#10;cuWUoTlXzGwJevKUhOwc0svK0XZ4wMHjR7l/6wJat87ipHcJDw87/ENDcPUP4HlGEk/jleWEoZSX&#10;ZqvTOe4PzAnxd6S5JouRjhIy4gMoy4ygLF3YNSdAko4EqrCK0j9WWf749vufWN95x+rOLsPTS+qG&#10;gpXVZVZXltnYXFdBosx7vhPp2i+Sf1XYaVfApxRen+zvoGFgltLWIYamV1iU2NwYb2GyrZjBl0oV&#10;/od83+QvNsWB65q6XLh9h0Pn5JodP8H+02e4ra3BuavnuXrrBlb2Vtw30OWung4Jj9xw1j5BuO0V&#10;qp77MSIMuizXX2m/0Z7mSnluirpIZ21BKfA+zbQQWFOaB2vDjazNTam1pCeUel9PldHmn3sg7QhZ&#10;PXG9SIx4/Eine4TaXJTreZ7iF8+ZH+1jdnSCpPhY/L298HR3JSk2EAOd29y4eoEAR7F0hgfxt7zB&#10;uWPfoXP7OMtt6Sy1ZtIqyvaDuakplubm1Qn0d2/e8MO7HyR4d4VRdnn/+q1kw21h2CmGeruYFwp+&#10;pchYpQRluQdLL83UYXFlQGS9PpzV9kSWm2PVhrNT4lmXWmL523KFyJ5EfphWVnAksC4eeLMzgSmR&#10;OCvKtE99LDWROiJz9Zl9aYfD3T2cOfQVWpf2Y3DuY6yv/Jkkp8OUBl+h7ZkBM/XxjNWLRG/Loq/4&#10;IaMloYxK0lDkY/sTXdoSdCkJ0yLI7AzOWodx0zlOQeApFosfMF8aylypP9OlIfQ1FDPW287C5Bhj&#10;7WVsTTazPN7B67U53m7OqwXF3s028XZjhrmhBjoLxP+If5kt8aMv1VptraHsYVVq745XP2ZjYZKp&#10;oU6WR0SRDLSwvTTB+/UJ3i4OqvV4lR4hk4OtEnjN7G6tqvO3CxOD1Ce7CBt7slvnQ37wBfYc2I+D&#10;gz2nrtzgu/OXuS9S19jRhYfxiWg5enPPwR07/yCyCrPwCgng+I2bXNTWxdhSDyezy9wzMiLgUSAZ&#10;2SkExkRwydKBq7aOnLOwx8AzgMi0NGLTM/GJi+OKfPb+8xc4cuIYX3z1BfoC1ov3bnFQQ4f9l66h&#10;Y26KhomA3NSIJ4mxxMRHYG5thp+/O8nxIvtqs8lNCqb6RSSdFc8ZKItgQpSBUjpnob2AhXWlHOYW&#10;66+EPQWsqxJTa5u7fC8/K//evv2e7c5UYd5AvheVpZSSUXbY/KiUZWlKoGtwiurWQXUOdl3eNzQ+&#10;L4B/rdYvnq8SzytecLfelx5J4pGP/EiIDeK7s+c4clUSlpMjxhYmnL1yTu1Od+zSFfyDvdDU0ybY&#10;14mCxy7kR4jleuZBz0tP1itc+FFs2quhfCYG+pkZGWZmeIg5peX+6CBTck+XJofVmtFzwz2ilCbU&#10;hmSj+T5qyZp1IQEnjW+4fuk0Ya5GxLlpE2B5GWdLAwoLy1lb3pD4GKamrILQ4IckxT3CxcEczfv3&#10;cLHWw9f4MLqX9nH60F7x+SJ/CwJFOkeRm+DBB+W56bTXlQu9i8xdX2V3ZxulireyjWZxekb82bJa&#10;aX55fpHWkhf05/qwJjp8tuAB27XuEvyewqg+6lTHioB0rDKG4TwPkX+hrDc84vvhVCbK/GhIc5SL&#10;6Uat6Owe+Yx3ozmsdyTS9zKIdtHgvalKHVt/fMwlq2tqcOfiUa4d/QTdc3/BU+MT0l2PU/boDt2Z&#10;9vQUhTFQ/ZzZ1heSGNKpiNKhNOAqg4k6klm96Em1UmVwSYQOGWLKq8PPiUxXypQogxACsop4kaQL&#10;DHYLe84M0F6WSlvRU2b7atiYG1IB9Wqqnq3RSnmU8dOrGbVvTe9Lf5FZnvSm/NzKYk6YdEU86OvV&#10;SUYHuhloq1b7taxNdrA928OmPL9ZGpagGmNVKQI+3Km2T9hamhU7McCW+JzFzjx1rfTrxgAqY+9w&#10;4solzty6w/4LV/j61HnOaxvwzfnraAjIbPwfYuDqh1PoIyrqKknNyeK8hgbXjUywdrQiwEWbm6bm&#10;RCc/Iz4lkcepyRw1suSoiR37RSpruXnyLDuT1Pw8vCKjOGNixWktHT4/cIAv9u3FWOcGl+7d5pCG&#10;Lhf1DDGwseaGMI+lyOQXOalEJUSjY2WNnpU5j4JcKUx+REygHY9DHcgURu0sCGYm35npsjBGBjqZ&#10;WXvDxMwqk3PrzCys8EoIYPf9D7wS0G6K9J1f3marJ0sSlJ8wqQC7wpM38vy3tnCmGtJoG5ylvmuU&#10;ziGxD9tv5HOWmVxcY2F+Rl4bwpaA9HWtEwMvzIh56MHzOD+MrCzQtbTGPcAPQznOWzr3uWegzw1d&#10;HUIiQiXpmAmAreiueMZkzRO68h/Sm+PKWrmAtOspw+WRDPb0MTEyyvz0lFo1f315WeyPkNRotzDp&#10;BKszo0wNdjAnDNlbJDZQ7N92tR9BJse4feMCIW6mlCd7kxpsgr2FrhyHI8npOVRWVFFZVsqLrCyC&#10;/b2wNDfCxdUVE0Mt8h7eJ9jkMFqnP8fd6CwZATdozXJkpjWdDyYHOuiqr6SlqoSuxhqGezrpa2li&#10;pEe0+EAfjeUl9Le3syKgrS0tVDcgKz03F8tE5lY5siHecyrfQzS5O3MtKWwvjouHTVYn79/0xPNu&#10;MI3V2iD687wYKAphRZh2piacubpYdnrS2OlOZTDrgbzekc0aXwJsbqClo8+xg/s5fmgf3331F/Qv&#10;fIq/wT4c735GUcB5amO0KYg0pfq5O7XpQdQ8sWcx34bNMju25NGRaErhQx0yfW9z69QeskPuiNdQ&#10;jjuKudooJvpbJAnNsStstjrWwmhdGnXZkUx2FKsL8ZUGPFMDTYx3lrHWk8P3Sx3859tVAWwNXS88&#10;1CmUaWXuTJlOqIzkjcjcFQGhUk/4x+05vhef9WpplMG2MpbGWtlZmVWXqymDU2uz42wtTsh3lTDZ&#10;9ILppjSR7NZs1XrRmmbMdV19NG0ecEXY8cD5S1zR0kTf0hQbB0tScrNJysogIv6xgPA5T1+kc1fY&#10;7p6VDbbuToSLtzkt74vLyCI55wXP83K45uSGfkAI+r5BXBfmfPYijdySfCKSn3Pa2JID12/z5fHT&#10;fHbkJA7mN7Gy0uPb29rsvXwNMycnnqU+JU1YOfxxFGHxMTyKjaCprpjJ7gpG2ktIjw8k2NOCuBA3&#10;hqojmC92EP8eQfvAKCNzG8wubTMxv0ZzWx/N3YOMLayqW9sWlrdYEF+60fyEnSovfuyIZL1WAauy&#10;MCFCQNFE+/ACwzMr8lmT9AhQB8SGLS6vMit2ZKE6TEAqoG6W731piYGxMRbioc3t7DGxe8BtXT10&#10;LMy5LNfjm5On0DQz47vrt/jm8i10zYyJDXGiNNGH+oxAunPErpQ585Mw6ZKcw8tYL+ryhEDa6hno&#10;6GRKpOpQSwVd5c9ZmhB7NCfsOtjJnPw811mgluZ53/qIJ26XuXz5LO7CjGVJvhKbgUQFu0iSMFan&#10;xZwc7XG0EWWioyfHa4iV3FcrCzNcHS0piNKn+YmefJYNRdHmtOb60ZoppJbqygcz40OMdovnGuhl&#10;eqhf/OiQ0LJSiXuU9YV5Ca5FtV7rxsoStZIF6pOURcsiVSXrbdQoy/GU4XEn+oW9eoUhB6ueMVMr&#10;krclmXe9YsArAykLu8uPUyX8MFvG6+4YfuiXiyHZRxlU2u6IVwdfFMk8L+zspntIdPnn+FlcJivY&#10;mOd+uiS4XcFHay++evuItz9E7WNdHjtelNcex1H/Ki8jzBhJNWQi00jsrwmlobdJ9bnP8zB77gkr&#10;pwfdZ6XUWZg0mNnyUJqLkqkvzhWVMMNQbTotz+0YE8DUv4ynu6GEpfEu8ZYiZ2Z6WejO5+1SH+/W&#10;J5ntfKn636l8L2FST3Vj+0RtAq+Fed+sTbM+2sLyWLskvUImh9oZaC0TqdTG+uIUC2OKRBplZ1Uk&#10;20w/q+KB18ZbWep6wYQkqNcC0vrH2uw7JzfawARnD2cszPXIy4glLTkKP0+RZoVpNNTkk5uTyYu8&#10;bF5WluMVEYG1hwd+oX5E+RphbGtDeGISoQLkR08TsQ+Pwtzbh1sW1uwVCW3r7YnXwyDOauly5L42&#10;Vw3N+OrMJfbI9zqbXcXM6j777+tzUceAe6ameAYLQ0RFcFsY2tzNVQVpc00e012S1GuyiQ5yJCs5&#10;jOSYIEaVDRoV9hLo4fQMDNE7s0bn4M9dCAYnV6htaqesopyB0TGGB/vZ6MsX2+TCqzp//rMrRu6P&#10;Mn8ayk+d0bxZ7GF0epmKhm6GJhYZnJilc2Ccnp4OprrL1FHVLUm8rxq8RL05omVkytm7Jlw1sMLW&#10;KwhXSUzGLi7oiVWw8QtAV5LVMfGt9+1csHP3wjfQFwd7G5yc7IgPMmOr3ovdNqVGUgJvW6JZFsXV&#10;UyJAbaqir71RElOl3M86VqfH5F72My3kNt5bT1fxE1oTrXnf8VBi7irnLl/hgb0Az1afcH87okPc&#10;uXJX8crncXW2JvuJL/a2lpw4dxFdkeG6mndwEuDGuN3A2/I8g6XhJEW5kvUiWa5vBv2VCXww3Nct&#10;uluk2OiAZI1WCagFAeuQ0LzIky2RuXMzKsPOiS6fFBAXx9ioJTuVgaOtWvFTIncncgWkaVYMZdkx&#10;X/uI6brHZEU5UBZjy+t+8bE9yaw1hQmzPhEZHMgr8R87rRG86o1XCzsrnzenTByLJHXX/Ix41+ti&#10;ys1ErmryzPMuqX53CbQRGXzzGJo3TnHlwlHunN9PpO01ktxuUxF2j844TSbSDJnMEila6C4gP8+X&#10;X+3hpLDRc38NxjJMGM1xYTLPmfH6FKrz0+Ti1zE3WM9iSyJL/SU/b1Urfkpv5XN25ySIZgdEGUyy&#10;NtOlytj5rmK61EUQbpKYXNUKFBs9mQLQSb4XBl0YbGBtWhLdkKgTpb9rdw1L0wNqd7lVAeirNWEO&#10;uZ6r4n3fb07z4+4aa10v1embzQo36uUcTty4w5nrd7G3Mcda2eLnZs7jR96SgQ0w1rpBsPhQv0dh&#10;hCU8JTo1HXMPb0Ifx5D8PI70MHO8RPbGiSz1C5VA9fdH09pOAHiez0+c4Y/fHeGvwphfCiCP3dfB&#10;1N0DOz9/TsvPX569hNH9C5y8fpm9dww4c/c+1+7eRMdEn+s6OtgHBhGVkkxjUzV1VXnUlaVRlJ1A&#10;fLhSBNuf508iGa4IZbXAkrVGSdRToqhmhplvK2K8rVSuwTiLwx20ZvgyXBZNU/rPK3te1Yh9Kvdm&#10;vlTsQ5nEVHUAfxNPutX+lFerM0zPLzE2u8KYsHJn9wA9pY9VYthR6h3XBbNUZMh0uSY5cbfkOhni&#10;42OHjSQTA0dfNBz9uGnvhUVINGaBEVwV2Xnb1hlDF0++vHKHD0/d4Lq2Gf4PNCQ5OAkbhvNO/PT7&#10;5ijet0Wy1RzP+550id9MSUqV9LQ0UFmQycrcNHW58RTF2DFS+oj/nCiQ5ORMmMUezt64iZmNLdYC&#10;RCtzffQ0b2Blbap6YX3x9gmxoVQWZhAXHoizgNPW0goNDW0eB2vjan8TI+0L6tZOG2dXEqJDKEh6&#10;xAe1pS9ZnBwTbzbNiDDq/NiomOZRlmdmGO5uY6yvk3qRRwWZqQy3lFEbZ6rOE6kXuMmTqTxHRpV+&#10;Jko/F3msKAwpgOtKs6cx0V4MsB/bXQm8ao3iXWcsb7pj2W2P4f2wSN0hYZHax+IhbZkUoC8USFaz&#10;P4K/1VVsNE9iee8QurfPqMv+jp49yeffHWDvoSMcPXWCuwJWqztHCbG5SaDpRV4G3mO50E7tOxru&#10;LhLw4mG+2vcdn3+xV4B+kZUSB8aV4lQiyzf78thZnmC4s1bOsYnloVp+WhsSoJYz1ZrDVEcRrxaH&#10;2RXpviOe8t3WPN9vzDAjyUcZie3PsKdfvLHShXuuOpKdmTZ1f+Ob1Vneb6+wKV5zoFqyYH0u3U2l&#10;qiwaHWiX69vMnGThif56ZtpymW1KYaw4UD7TSYLVX1jakEuXL3Bg70G++PBDjn/zNXrnj+Bw4zhu&#10;Olew176JvYMjLsERBMUn4i4sed/aHnsvL6KjAimNtxFG8ycizBddcxOOS1Y/ef0mx69e5eI9DXTM&#10;LFT5fOaeJqYurniHh+Mj3tRCfNGxm3cxN7rNyQvn+cvZG3x5+jynzp/DUECqa2aKvY8wakwM9XVl&#10;NFTlU5b/nOzUx7zMTOZFUjTPwuzoL7JhpsCAGbEcs9WuzBaYq8vslELUC1WRbNQLQyrtLGoD2az0&#10;UlcdKdUWVst8RYmZslirzI36qIvn3wij7gpQ342Vqrtadme7ed2bLcSg1C32ZrvSVZjPWxK/P+vV&#10;TiyVmzNTashAngGNqdokhGjj4G7EeQNd/nDuJof0bblu78MJPWtOaZlw+PYd7Ox0KU60oT7ZiJFa&#10;pazMQ1YbPNlq9GKj1oP1SjdeNwqzd8WrTZ1WGp8zXf2E/uIYBl/68Loljr/1PWa13J2lEku607R5&#10;4nmdCG89HgbY4u1qK+xphbmFMcfPneH6rRv4erkRHuxDsJcLns6OONo+wMPRhILHd8mPucxT/yvE&#10;+d8kKVCO7amDPJvxwbywaHt9jXiqWeanppgeGWRiaEQk7gD9na201pbS3VyttuzrKomjL9WC4UxH&#10;pgqd2W5UDk78aIlI1VJvYUL5f5m3XOQgFkvcKXt4j6Fif3XO7D9HMxkv9mC2KoDd7iTJpuGsd2fR&#10;kuGtrsmcfOnMqkjSSNuDwpgn0L5+AlPNc9y4dZnbOprYu7txX1uTe3eucPXyMW5cPYbWrdNYGd3k&#10;9tVT6Mt7NM9+hY7GVe5q6fH1d8fYe/gYn+87QqqY8LUKF2F8d5R9mZMlvkxVRjHfnEK/0vGqu05t&#10;brwwUM1Kp/jE6sfMtaYJwyarHb9WuvNYqH/MfLm/uq1vWAA6lKmUCLVj4IULsx0iiden2V2ZYWt+&#10;WPzoGAN12XRWZIivqaatoZL22jLaKl/QkvdIfL0fHU9NaX+qLwnOSZ3OUa7hYw9t/vr7P/AP/9s/&#10;8N/+z3/k//lv/8Q3H/2ZB3fP4nr7BGYXDmMp8t3XPwAHTy/OaemjoYz+PnjAAxcbMh/qonNfMre5&#10;IQlJCTzPfE5A+COCo6JJfZFKaXEOz5NiuaerzS0dLcwdrDl0+Trfnr3MlTt3CHHXwUvUya1b5/ju&#10;+HGOnr+IoZERpsLGXpIQwhKfU9faSN6L5xTnZ5KRHEtOoicNeR4MVYpKqQ9gWSzOQqMf44Wmcl81&#10;aU/TZ6zsAXO1ziyUOzCRY8J6laswprdaMX8i7Z6oMvlddyBbU7lMtT9hosqd5TpHiSEBe74tG1V+&#10;/NSTyI8DyWox9C352067A5tdnmzX+bFTLfFW7M5ImrW6QH0ww0iIQhRfiQlNmTo8jdLEw8sAU2Eu&#10;Fx97YTEb0qON6M6zoz7LnghfA/x8bIiIcOWxKMCYECPi/W5QFHeXDrFQ06W2rNYq1f0fil+O5O9K&#10;qwqR5DsC5LUaO9YkIb1X2v+PpvO3oaeMFVhTEHZF3m9CQoAZNia3uXr3OjqGhiKx5X4ZGuPlbE+s&#10;931qU4zol/NsyjCT99ynNEpHPOl98sO0aHxuQU2SNR+8ff1WfOgwrXUCRJGz7fXVNFaUUluYR2H6&#10;M4pFG/e21FGRn0Gh0PusAG00x1Wdd9xqkAtf6Kkyp1LfdKlUmYh2Y7M+WN1BUBujxUBhAG/70vh+&#10;JEeVvdttUXzfl8xceybd4mHnq4KYFz86WySyp9SOdB+FSa9RHGuFp+1dvhPW/HT/Ac5eu46tkxPm&#10;tlboiuk+fOIYB48e5NiJI5y9dIZTZ0/w1Z5vOHz0kPrayxr6nLujz2dHxdsG3Wa5wEZdNKB0Elem&#10;TpR9tPNy3Mq62unGDBb7qphTqkpUhak7Y5TXTRa4SmAFsK7UYK1TWjdEyHF6S0JR1ps6MZYngSGf&#10;OVIWyWxvhUjYOeb7KsVvtjA72Mz0aB8D3S3MTwyzMD3FTPMLuVbKRL03IwLwcWFQZYWNsiMkK9iQ&#10;g1/s49OPPuGLjz7mw999yP/4b/+Tf/g//wcnvvgCJ1EUxueOcOu7Pdw5dpAzBw/x2eFz4i0NCRRf&#10;mp4URuUTM6xNtCQ7m5OWlsTLl3kERsZg5OBKRHQU8cK2fq5WXBdJe/jSFXQN9Tlz4SS2NuL7I73U&#10;jO7urMfzGCuSHhnzyFuLWF9j3OwlqAI8efTkCSU1NWQmhlL4zJb6DFPGqjxoluuQEWlHTowHHUWx&#10;jJaE0ZHqKowTQV9VMtUZ/hQ9Nac934lRAeCoAHhAWGdCWHej05fXwkZvxgrVSoMDtem05QVSm+ZI&#10;s1zb/gJbOl+YMFTgIPFlx1aLkyR9ib0mIYUCJwYy5T4Uhqg7niZKHjFZ5K+OkczkiR3JFn9c5sHr&#10;dmVBjS8zVWYstMp1ehFAiLctieEu1GdHkBIfiI+HDXeunuD6JbFSotJuXzqCvsZxXMQn5sbqUv1c&#10;X6S6PhNltsyWWrFSIyzbHsx/jqfxpusZK5LEF5tTmW5+yWjFUwZzvPjb4HOW68NpTtSl8OF5KpLt&#10;aS0Ml6TmLTEXSHemPnkPb/LU/RoZ3nfIDtAlO1iPgrgHvIhxIyHQhkhfKz7oqG8Wb9bJuBj94e4e&#10;OgSsTVWl5D+Ppas8k5fx/hQ/86X9ZQTjRRJQlQ8l+zuzWO4sAWbFVJalZDxl5UWoWhtJqS27URsg&#10;mTJIXTXSnmwr2cJb3b+52pXN25Fi3o4WsdSVxVqDsgUrUGXgsVyl1KUVTwPO8+3+vdzXEoly5Qr7&#10;xGCfFNB9ffwknx49xreS3W8am+Pi68s9fQkypRTLyZOcuHaTq3qmHLx4i6+OXOSLA6c4KO/RvHOI&#10;njRNlstNBJj6woDa9KTcZyTDkFHxrxM5dkwond3k5k4JMDdFku20xLMk/koZzFooVRZ6iyQTr70m&#10;z/NlfnKsDnSLoujPsGWpUjJ5R7K6mGFZWHis6hkbE83Mj3cz0t9BndJYtqVW/JhI3fJgOUelZm2g&#10;XMcARnNdaE0wpzPFBluN0/zx17/h6L59nDt8nEtHTnH+0DH2/OVTPvzl77h5eL+A9AQ39+/hxoG9&#10;WNy/jZFIuZu3rmGsc5PSNG+Gq4PJjnci2N2ASH+lQoArhmY2XNIywMfPQy12nZcZj6W1Obe17pIW&#10;40xqpAM2VobipW7wpy+/5Zd//oyvDhzm8s1raOnfxtbsNp42d4nx0iXjkQEVz0wYqfRgtTOEiZqH&#10;1GaGEOZmjL/NPbEnZ9G7dZLbZ7/j6sm9PPIwJz/5IaEuAnKru9SlBzNc9IjODDd6X7gzlGdFT14Q&#10;O8pCkIF8egsiCLDWQP/WWfSvnyLWz0HiJpWtiWpWR4pYqPPgVbvI3KZHYl88Ga8SqTk3xtb6GqtL&#10;C6wtzYk9GWdlqI7pGrEm+W4slIiyk+T7qimcnzrcmK6N5UXKMyzMrEmKEsavSRA/aIOr7X3sjS9j&#10;rn0aQ41jWOif5f61A+hcPUiw9Q2CLK+T4Hkbb9uL5ITfEc8qcrwthje9qcLIoSyMdrAwNaqWhFmb&#10;naCrKE4tbbrTlc73/YlCaEpZUTNGheE7ykPJfebGs4f2PPUzJStQh/IYczL97uOtf5RIbzPCQjwx&#10;kvsaHezMB/0FEozd1XTXV5Gf9Jia3DQmxSR35ISw1JTED+Mlagfp73tS1aw/kS+S5aWlBNkDYUV3&#10;FqpFqhYaMZaj7ABRFol7qT1KlMXVu8KmysjdqrBsX44y6ewhFzqatdYnIh2DBKABKKUqFUYbz7Zj&#10;4YUmfibf8qu/fMJvvt7Pt9fvs//ybU5p6HFR04BDN+7zl6On+fTEGS5r63FXTxdDWzvOG9lwWN+B&#10;Q1q24q00uCtSOfjBRVrS9IT5jIWpH0imFYleas2seJe5aivxL/L7KmOWqi3k+GxZq3NhrsyG/rS7&#10;DEmWn3xpq5bfUIonK8sAJwucmcyzER9qTG28PlVJjtSn29OTo+wVdaQn3UKSgb1ILH+WG4QZBvNF&#10;tsUxWZvAREWMgD6IjZpgSQbedIiEKQ7VpCBYQ362pOX5A7796Hf86Ze/5k+/+Dfs714m1laXF57m&#10;5AY/4Ow3X3Hwk8+4c2i/gHQvF776Au0Thwh0sxb/GahuU9My1uG+UszNXBcH6/tEe+vy0FFuuoDH&#10;w16TxDBnMp74khBkSWa0NS9FpkZFeHJM/Oqf5Zp+cf4anxw8wR8//YrfK4+vvuPbCzc5L4pk/+kr&#10;HJS/29noUx93k+7Ch2r5k+HGQh77WxHva0pLdghOJne4eOYw504e4rQkFdN750kLcxAW9SHAXoM4&#10;Nx1Ko4VR05xoT3en45kh9YkubPe9YLXxCXmPTHDWO8uJvZ9x/4qwmNE16lO96S5LoLc2jzml9m+5&#10;Ne+U/ZiNcWyszLO6+Y55pbHRxg6LiyvyvM3K5i4rS/PMdhYynO/LeI5SNdBT/K8rU9UPiQ7ywMjU&#10;mKfhvgyVRRPqrMHTMFueR9gLYE0IcdMkVKxHoMs9Qly1eeqjg/65jwk0v4CvgDnc5qxIdi+xew/V&#10;bZg1GeEszS2xsflWnf9VpitXZ8aZGuhSV7HttCeqC4DetobS8cKZJ+H+PBTZHe5tTZSXsUhvF0Jc&#10;dOTeWPPiaRB25tr8+sOPOHX+DM+ivflgKtdSZYf15kS12NRaSyo7bYlqo9O3XSnsdiaLtJVAfWkh&#10;vsmGlWoXuUAibyt8WFbWrVZ4MpJvRE/mHbqzdUVymAjoBKxF4hnkb6/rg/heJMY7eV4v82RFmGRe&#10;Ke6Ua8NkthVLxU7MvrRmLENLJP11uuTxMuE2QU7nsTI4g77uGa5eOcqFK6f49qT4zDMXOHBWmPLI&#10;SXVu75uz17hqqIeG/g28HIVRYu8JEMzYbfZlpylIzaajuR6SSPzofm5LyxNj+lOsxLdYC5NaCIht&#10;5PycedcTJucl0jVbi6liHRYEwPOVZuJxbgjzalD39A7Pfa8SIPLHWucCBsIYD/RO42t9jgSf25TG&#10;a1MepUV1jL66ZHE0y0ZdB6p0KVO2WCmblssjtCh5pEvzU0uRy87qPKsCcA+dE/zu//lnPvy3f+Pm&#10;d39hIsOPPPGHlSGWcg7pBBtc5fwXn3Lqk084+9XnXPr6S67s/ZKLxw5x6swZzt+6zVfHTvIHSWy/&#10;/uwbPv9mH5bGd7h/8wInDx6Ux7d4OpoTH+kj0s2RZ8H6XNW4y74rtzitocMlA2Pu2ztywdia21b2&#10;nLqtwYd79vP54RNY2Fri6urMhVv6GJoY05Sgw2MfI3IkmMrSHmGpe4l7l0+QEuGOsfZVbE3vExvk&#10;TLL8P0Pk78t4D+qyQonzM6PmuR8vw815EWRIxWNb8fTWDJSEs9yYQLGwtP7lb7HQuYWp5h3071yW&#10;62pCa7KDXFtHSpODhDSiJKbs+KE9lncTFbx686NaZ2t6fpWJ6QVGJ2YZm5xjbXOb7a1XasHx1cku&#10;5kp81XuxWuvA2x6lfEqi+EN93JzMqXruRVKoORkiMaN9DXnkJQB11yRMlEOYtw7PI21oFoZ/Ir+P&#10;s79AlIsmqQF3eNWgxJeyDS+ShlRfCnPTmVvZYWZmhW0BqgLWqdFxxsen1Y3w79rj+F58bF9BEFEP&#10;fdQyt0/D3ShIj8TJ3oSLl8/g4mRFUX4KWZlP8JLEe+nOLXy8bPlgusyMiUIdZguEUcpdRaqGsF79&#10;iKkiNwGSyMFcE7UFxWiBJY3PjOkS+dqd5cF4RQID2Z6qN+vPdKPlqQW1cfr0ZJkyWf1A2MpM/IB4&#10;gCKFXZUOaL7qsr+lQpGIhdZMZZvQnyqvT9ET73qTJJfjeGp+jNf9j0j1Pi4yWZPKqKsUPbxIccgF&#10;SqJvk/XwBmnB98mKNCI1XBt329sio47SkHBDvseCbTHwi6WOrNY/FMZ8SNvLcHpyhf0LfRkp8KUp&#10;3orKME1aE60EdI7UJrpRFm3BCwFZWZghTc+s5TuNaIwXaVzkwtt2D/E8d3AwFD8owWgvF9Ze5J8y&#10;qKV96SA6l/ajd+UA+vevYG1wmSCrq9hpHibC6YJ4kOs0PpZziLhFdbS2upd1VoJFKVGjFMVSdtL0&#10;JZsyXRGC1Z2zfPzv/8y3v/8FCWbnmEi0pczlFv2JrrztFZ+WFoDd+X1c2/s5B/70Oy7u+ZyTn/9F&#10;gPopF08e4fLtO5y7fo2bWjocvyh+87QkN+0b3Lggkn//t3z55dfoaWvg6SqeP8ICR9PrfHH2BheU&#10;hQ/PE4hMTsb5YQQ37Vy57yI2ws5JrMZVjl68iL+/O8F+Xjh6h+Af4EFbir66qyTI2ZT4h67i265i&#10;Y3iXOH87bPRv8SRErmtWBJVpoRLoVsQFPSAuwFZA68Zw1XMm6p6RF+0o7GtO7WMDhkUSrrUki3IL&#10;IC3Wl6jQYCKCQkh9HM5wcx6LbakstaTRkBPHVEWwgFTpCBDG+/EyVtY3mV7YYHFlUy2ENjo1x8jE&#10;HGNT82zI33Z3d9VK9zMSC0oV+9VKJ6qT7YiPCeTEjZs4ulgz1/aC5BAz4oPM5RyM8HtwnSBhUP8H&#10;dwlw1ZBz0MNZpHpGhDX5IffwMr1AoOUJdsWT/tidKLI3msxQM1rqq1la3WVaQKrUqtpYXGBxepKJ&#10;sVGKn4jirFSqHj6mI8+HyIdePPJ1oCArntK8pwT6OXLx2kXMzAxISYyiuiKX/IJMvjlxkvM3rojc&#10;FW81JlJutlICXDJNX6oWY1mGIkftmS56wHihq0gGL4Ze+lP7xIrCcCOqc55SVVFDW2M9Hc319LQ1&#10;M9VXLxcygq5MH7pEwk0WPuB170PWW93oy7hLX5qOGGUDiiLuEuVxG1/7e5Q+fUCE7VkC9fcSaiLB&#10;fvoj7hz5PUZnPyLO9jw1cca88L5GsN7XpDifpUKYqDXlAaNVkQyIFJ2RC7/TbM1yobkkAj82RQ4p&#10;c1ujL70YqU9jam6B+qYW2urKaK8roTgtnsKngYz1NtFU30RPVzflL7MpexFPVnwQdS+f0FSYRHac&#10;D1mP5HNLPYUBr6sFqbVFulmYauMlgap39wJ3z+3H4PohdC8dwMLGFAc/f8yN73Pk0D4unTpAeqgF&#10;KYFaNDy+wVZtkFrHZ606RK0B2xqvKw8jdUnk2kgNOldOs+fX/4rGgb/QG2fObKortZ43mZVr+bYj&#10;mx8Hi4gyvsrZv/6BQx/+kZMf/5ETn37I2c8+5N7Ni9h7u+EdGsgtA31RF6cwdnJVVwgFhfjiH+yL&#10;qY2tZGRXPFzseRFtRaSPAZ+JhL2gbYClkzPmzm7Y+gWh4+KFkVcg5vLzXXMrvtz/HVrCnoYOrpwz&#10;sMXC1ZGBl/ZECJv4O5liqH0TrVuXcLUxINrfgWg/G8I8zEh+aMezIBucLXSEmWx5Emgrf7fG01aH&#10;B0Y38HM0JczHidzQ+wSYXVC3R47VJPM0wp/4qIfMDTTTX59Hb32uulWt7HmQeGdvSdQm7NTYo5RX&#10;UdaHL82Os7D+Ru23ury2xbiAU1nNtCiAXVpaY3lFKYC+yVxjsigbB4kRB2I8Nbipo8fXl2/iI8ew&#10;1JEl18OIW1dOyPEby7FbkhBoQqSvPkEieX2dNXG21yEjyoVesWxRLnfxMjnOUokd77ri1abGBY89&#10;GBqbZmhkQZ6F0Qd76WupYHNpmpn+RgZbSlhozVZLkzanOxAR6kOglz1h/o5kJj5CS/MW+0+c4Pb9&#10;O8RGBZL0LIIHLg7q1Jm18wM+qE5yEdnhJjJPTHV5MK+7n6qDIfOVoSzVRLLd+kxtMNOS5kFP0WPa&#10;q/IZnZynf3KFuvZh2ofn6RheYGRunf7xeQY768XbBahMMZHjwiuRxvXJ93go2j7M00KC+Dv2HTnN&#10;vrNXSApz4qnrbaLszvPE/jSax/5AQZQNj13vYn3ja5TC3fWP9cn1uSD+7S49L4TZ8oLoeuFP43M3&#10;efZlpclJvKMDa7URvOlJYavlCd0FkXS1NDInN2pu8z2zciMHJleZUVoY9I9Q39xF59A8vXLcg1Nr&#10;jM8sMzQwTGtzM11dnbR1DYkMSRYJL0GZoU2o1QWczO9i4WiHtoUFoeIlIgMc0biyH8Obx7AzE7Z1&#10;scTe1UmtOXTi8gW09O5z9ex3lAadYVxktdoLNMdR3U86VBTG8kgz77dX6akv4PSej/n61/8Lf51z&#10;InO1yZFASDQ+RLlIrDJvPSKNLxJhco1bez7im//4V47+5Y+c/uwjFay3jn+HtrYmGuaWXDM04YBI&#10;2HtmlgTHRIhP1cfU2kKdYNcUJrV3sCYzRtRCVgD3bFzQsn1AWFycnJcj/lEx2ASGcULfiivWLhy7&#10;o8mv/vQR+0+d5qaNMx/fNsLE3Y25CndqlR444pcdzLS4e+MC9+/dwMXOgNzEIHJFBlcLk2bFegh4&#10;9XCX3yc9dOaRj7UAzYPnoeLDAl3ISUmgTZREo0jFykRfKtLDyHgWpc5f/21tgI3RWmrzEtQu60r/&#10;3PykaHIeGbMoKmxbQLou8nWu9QXry4ov3VUfc4tK8fZVlpbX5LGu1tVdWVljoTlFrX4xVyxJKliZ&#10;Lzbik4s3CXnkqTK1hzDlqVNHCHqg9fO0YLYfgU73hVUVT3+DB1YaVKb6iWSNpv65Ey4mp+h8pieJ&#10;N04ScKjayHpmfpnBoRlGxxdpF/JS1viOtpbSUSp+dHKQneFK/nMwjaonNsKYZly7ehkdXU309XQx&#10;szDj/M3bYtn0iI4JJTDInaBQb4xsbTijpc8H46PT9EnQjIq5VjY2K/5grMCPpapwtXTjRHEIVfEO&#10;tBYJeIWZ3rz7gdHZNQHkKjWdw1Q0dlHV2EPPyBwTq28ZGBxSB1uUtbztCWZsVTmR4HwQ3Xs3uSHB&#10;e/zoMS5fvsLZy1cJF8pPk6ybHKgUi/Ih1EmX0fJI6pJccdE7q65hrH1iSaLrJeLtTonc0KY0ypAs&#10;nxu0pTqJlPVlsdyGhRIn9ViVwa252jh6O5pJeVHGs8QcpuTGvXn3vVp1f3Jxg+GpZcrKq+noFVD2&#10;zdAxqqwPley78Y7+sVkK8kt4HBpAW65ShM2HxicahNheIzDQA5cgf6yNr+EjNy4/PYryokSyk7zI&#10;z3xIRoIHzs6WnLmnw8Frt/h0336Rm4fojNdgJNWMgXRb8e/+bCuds5eH2FoYZG1hkvridPb++Td8&#10;96dfEqRzGovz36L57Z9xv/AFnuc/wePcX7A88hF2F7/F9fYhLn/+G/b//tfiT//Esb/+Hs0zB7h9&#10;6TTn7ogHtbJDz86R68biI4MfYmzvwLfnz3NFVzy7qTnn7mvx2E9PAOSIpW845m4ePE54QkJqKo5+&#10;wRi4+XHKyIbfn74qktcFPQtLPt63l4M3NDhi7kKkSOOFci9y4jywMb7L4yAXnERF7Nu3D087I2Eh&#10;B57JvVSm6tLD7HlgoYmR5hW0b11A++4VYU97glzNMBN2dnJykgRoTVdBODHCwjZGmjz0cRAlk0h+&#10;go+6gaIsVRKN+GrN27c4c+EyXpY32KxSlqWG/LyovSGE/pI4FpZE8i6vsiCPuYUVFuZX2NjcEVaV&#10;30/0sCz27W3LYzbKncjyv05qnD9JMT6Upocy2/ScAvk+P297+qsSyYv3JCfeG+8HOjjoXSAn0ho/&#10;Lzs8nJTynTq42uqhd+sQoxlmvOlMYKv+Ef0Fgp+eNpHYa9QWFTA20MOb7Ve0l+epv1cSxkyN0rY/&#10;A6WD2z0Bnoky6n79NkYmNvj6+GJgasl9AamTsz3Roiiy0uPlvunz8YUbfDAwtslAUxVD2cq8nyfz&#10;1RFqFYblWjH09dFUxtvxQqSf0hZ+9/VPzC5s0T44R70EuMKita39FJY0UlXXzfDiDi0tbUwpzV7z&#10;XYWhXVgrtRHD/S1HDx5kzzdfc+n8Gbmpe+XnPZw4cpBL546LrLCipjBFrbTeJIH/NNxbJIYZafHB&#10;FGXG8EwysDIsHe5hSJyfKV7mF3nkcJMnbneZKLBiq1Gpdhil9rYcq8+kT4DX3DVGxOMsmtoGePP6&#10;nRz7G968/Z5dSTLbu++YlszX2DNKVccY9V0TzKy8Zm7jLaNjM9SnBzCqLB/Mc6Qq8jrJUa6EhAVi&#10;5+6Ip/Ud/Kyvc+viQbycDCnL9Cc62Eq8lAN2IueOnlcaUu3D39EQyzsHaIm/r7beUzY1r3dnsjvf&#10;z/JwAxOdpXT2dJGYmMQf/ul/ontqD5FG57n17V85/5f/wOPSF6onncj0I8nyGhEGl+h84kxjjC2n&#10;//pr9v7mPzgjbGp0+RBGN89x4expTpy/xoWb97ltYIq5ozu+Dx/hHBiIqbMzB67e5Zsrd0kINeZp&#10;sAEGHiHcsbDl2PVbuAeHoSHMaqL4zuin3LJz5pyRJYHx8SJ7zbmkb8QpKzdMH1ipnefiQx5gZ3pf&#10;kpkLWQkPsbfQF2a1JDlYWDrZl87cQOI99XGz1pTrpSkS9zZ6WtfUQS5zSRY37xuKBLcT62KFt1yz&#10;y2dPoXH9giTAe8KchujfuUCUj4UkAz/xbm5o3LrNnbua2Evi3qn3U6f7lFmBzVrxmcqGCbEv40IO&#10;C7NLInnn6O0dZWZuQ21Z0VkYwXrtQ3UgdL3cVqyQA6mSTHweGJD1JIBn4pVzk0IkwVqJF3bj5KWL&#10;6gL8oEBnIjyULvFOnLt2niNnTvPFwWNcuqONne4xJl/o864nUexWFPVJznTXFjDQXEZqhDt1pfnM&#10;TUwy0tslHnWN2elZJsrC+aE3UW1r6O/vK6rLWwDpJt/ryv1b17h87jR25nrEhnpQkZ+MnYPYjdOX&#10;Oa6hywc9fXJSHQOMFocy+dJb7fM4WSQgrYtioTqWXDHMxYnejI1MMji9xeTCLrPLb2genFV3KfQI&#10;vbd0j1Hb1E9N+5gAZEoYKITxHHu1uuCrakeCjL/mk08/Z9/eb9W9i3u+/Y5vvtvH53v28OWebzh7&#10;+hiPo0OErXx44GCDsakRjg9sKMlL4tmTIArzknkSE0yony25GXGUlebwIjWO7HAL8dA6LBTZyY17&#10;yLJI9J76cvKretSGR7nlLVTU9zE5u8LW1o66h/HHH37iP3/6T3768SdmJNN2Dc/SKcmmd2KJlZ13&#10;7Lx6Kzc2QTy1D4ulbpQ8uoqeqSGXNTTR1NfAxcGQlFgfMf1PiAy053GAPl6OElxuBjyw1eW2rjZ/&#10;+PRLkfcGEqg6tCboofRPGc1zYWOiQa3aMD3SSaNIoobWPoJ8A/ntP/4XPO6foixAjxSHO5T7G9Ee&#10;Zsr3vXkw34CYVxBfynwzPzY/w/z013zxi39l3+/+A4tLBzG/eZobJ49x8vABDh6TJHj8PF+eusj+&#10;y9fZf+k6X164zl6Rwb85eIogr7vkP3vAdTsf8Z6hnBVA3zK1RtvFmwP3jXAIiST4aQq2QZFoixe9&#10;Lux8VNuID69pYulqzWi+izpNUJQayvNoL/HqN3kc6U91djSxIh+9HY2JDrAhIfgB+hqXuHv1FKa6&#10;N7hx9SImxuLdHzzAytmLu1o6xLtdwMveGD8Xa/ksX5ysjTDVvIGhxi0me2p5v9jH8mgjzWVp+ItH&#10;SwvWFwZVmnM9lMT8CKXp705tMLP1SayJ/9x5/Z71tU2mJ2aYEZBsKi0S2+L5W99zdtrj1V1bg1mW&#10;KvgchATSE8PFKtzF1tYcQ7nHd7S1OH39plgEM5zcHYQ0TDGRY790XdSA+O9bolZMxMa0Z1gylXGb&#10;zYZINppiBDshVCjNtRO82F0cY3N1i/mZORaF0BZFwW1NtEl8hqttN9rSbDGyFOJKSqeyMJfaqlLS&#10;E4IJcNDizvkjnDzwBSHiVw0NDPnz59+yT+7jB329YnjHlphoEmlY5Mu4PJQKf0oRpoX6JzSWZNPR&#10;2i4ebpne8XWmlt8ytfKWrtFV6nqn6J1cZmJ+U4JdmHVwRuTkEgOFj5jIFu+V7cyrCkf89L/hzx9+&#10;yFdffMkhMcgXxCMdPHNSJO8FNHTucPPODa7LI8DXBRcXe+5r35OMa8jTxyHEhvsQEeZDbGwo9jYG&#10;+Pm58DwjUaRsJE+8jWmOvylZzYj5YqV8Zih91VnklbQyPL5AeV0niSn5jI1Pqw19lKrxPwlI////&#10;dne2mFL6Uc7NMzKzwtzaNq/f/52Z1ryfp6UqnCkKOcde8dF/3fctl25epq4mn66mCnra6oiJDuJp&#10;pAvmRjext5JM72jJ/rMX+dMX+whwMyXKXYvmx5rqQnxlFHytt1gUSRcjg72UlFRTUt4oWVmfP//3&#10;f8DpzhHeyjWnO4P3jYn0RFvz41gFLLSykuXL97WPYaSMH2tisT37DUc++h2f/Ps/cf/wl9jdOYPh&#10;tePcOneE0ydOsefYWT789gh/OnCYv544y/F72pzVFaCdvSnJ5B7pEUYcvG8qbGnB0dua/PKzvfzq&#10;E7lHR87yHwdOoWnrxhV9Cz4/c43fHzvP705c4Z++PYOlJKjxPJGy8UHy8Cdc5K6JoT4O1sZqMbOz&#10;tzS4IJn/2KVrPAryFJby4lmYJ0XpEeqGAUtzEyKDfbC3t1cHTmridch87IebsIampiRBkeMN+c+I&#10;8pUEL35uY7KbtYl21ifbsTezwPbON2xV28m99mNZ5K7SPmK3NZZVpRJIUxprfZW8Hi3j/Ugeb/sy&#10;ed/9lO8FnG8FqAqwtxu86coyIznCh6THoWQ8jyE2MpjHEQH4e7iga2iAnb0lnu722AiI79w4g572&#10;dW7fuYyvs5JArqpV6odEZc3nGbIrn/uuO4mN5sd0Zop6rI5hvruU9YU5YdJxVpUepAMlai3f9x1P&#10;JbGEiV27i47mZcztHOT7n/289jk5hsS4EHU3jLckLGXE/IyojsNy7/YdO80Hne2jjE6sMdbZyHSR&#10;HzPlwQznKbVGvRlvfEF9m9KS7xUDM1viQzfpHF2jY2SF1sFF2gbmaeqeoEmkZWvvuIBU2HZyleac&#10;cEbSLdWldz80ehJkso+PP/mEb/bu4+qdu5y7fIm9B77j4vVLXLt9jbv3b0kW08DGzhxdAy1OCPVf&#10;unmda5pi8i0tuKhxF++oSNxCAjktcsTI2godPR2uHNtHhs9xZvKMmSrwYr0mQPx1DEVl7fRPLDMk&#10;wIt/lkX2iyLGJ8UzC0gXVjaYW1Z6rG7y/vsfWZmfoK+3l8X1HVa33vDqvWChNpWZAmUNsodaRc7a&#10;Uh9zuYD39LS4cOuGJIwwzO3t+OLYKWF8EwlAHXR1LnP1+lm+OXSUv+z5Dv17l/C3vCQ2RCne7cPY&#10;S3cGFRvQlMnseK86NK+07TA4f4XP/vWfuLn/QwbiTNkti2Am1YsytzviZT3l+0MZfupMV5AWi8ku&#10;zCQ6cl8866W9n/PdH37JiY9/j/W1I1jfPIbprbMSWJf49MhxPvruKB8fOc0nkom/vXabTy7e4q9X&#10;tAjy1BSbcJp/+ew7/nDqmtrIec+lu/xFXvebI+cEyLf57YEz/EYe//T1UT65JvfD0JY9unYYORjR&#10;8MwUfUNd7mnc48b1O8IwOhgb6GFqqMOeIyf51Wd7+OK7wzhZ6vHIzZCHzvqEeJirINWV+xnhY032&#10;Y3+e+JrQnHAXHwcTbt7S4hd/OciX+0+T+1Qkt4slVYWpDLWVq4/Wiiwe2FjipH9S3YSh9M4dznES&#10;f+zLu64n/H3wOT/1JLBZ95A3rdECiGi1zq9SqGxbgKE0etquVwqiu1Aq9sVK5yQ2BpexFpnu6O7K&#10;Azd3DMwtuKunj6swqJODBZ4edsSIGngc5IC3syXPRcYq/YrinK5QFHqW0Rc69Kfbs1ITxq4A8MfB&#10;DH4YfCHqM5rN7mx55Py8qKXjCYtVoWrX9rEif1ablYLtTmRHa5EVY03y4yACAgMwMDEnNNCXvHRR&#10;j4+jcXV0wkwUjo+vPx+0Cki7BHBDXb1MlYaIH/VnvNBfAOvFQEM+tV3CjONrjM9t0dQzR7cwqALQ&#10;jpFVFtfe0dw5TFltl1rVvqVngtG5bfFbwjTJZmqJy3WRJ9EOx/j08y85f+EM1tYWfPTJZ3zy+Vec&#10;uXiO0xdOY2YpWcrUAFOlQJOvO9Z2VljZWWPiYM81yaDXjMw4raFH+LMn+Hi78sU3e7kmLKx95wrJ&#10;LieYyzNlQWnvXuHLSE06L4vbqWgcpG9qmab+CfJE9nbKszJEPyZSaGJhje6xOaYX19QWg119ctwC&#10;6O7RRQZbSlW5rjSwWi51YKHWXWSuFte1NDh19SqfHjzC0QvnOXr9Bqfua3JeFMDVm5e4fvsS3q5G&#10;kmzu8dnh45JxrxPlfJ2edH02qoMliXgLqxpKto1leaqfvs4WujoGubZ3L/t/+0u+/o//Rb7TdTpC&#10;dOgUzxh542uiL31Mg7cmb9oyKHO9S63HTSo973Hsz//B4b/8mftH9nHw979A49Bn6J6Qx6mvuSoe&#10;//wdDa6a2XL0rjYn7xtwXt+MM+LpLl47RnO6oWT9m1jo7BWf9S0fnzjJ708IsO+a8Ke75vzysg6/&#10;OHuP356/x1e3jLhk6cJt2wd8efMe1lbXqZN7ell8mZmdC/7K4JSFjbCpHo7CpgpI//TdMT47dAwL&#10;U12CfewIEoZ1tDbFxckOSzMjThw5goedEaFOBqR5nkDj5jXO3zDmnok7OoYOhPl5ES62Jyk2mNQo&#10;P2L8lS7kDwW41mQ81KIv3YLKKGOqoo1ofmZOR7KNXOMHTEiSnixwZ6kqkJ2WaHZFWirTI287Hgs4&#10;A1HWhq8rndnaQ9lq9mUsV5/yqCukPLxNWqQuidHOuHm74OD6gNDQEMLDwwkM8MLBxhRHAamfvbIc&#10;8BaNKfeZrTRjrtZNrZHb/tyGliR7OpUm3GXKLppY3vWmCGDT2GiMEdb1pj3VXt4jfxPGf9P3gled&#10;SczVhNCX50BDqjlBDzTwc7Uj5UkchsZ28pBramyBiZE+D6x1+KC7Z5bGjmkaqmqYLgtFqfQ3pbS0&#10;L/Cks/ipAG+O/qkdljd+EMm7Iuy0TevAgoB3mvnVHfpGZqmq76WgpIHa5l4a2gforK+kPdlCHdFc&#10;K3cmxuE4X37xuXjP47g52nHo8EG1ps75y+fURfFHT4msMNLhsUjaG/fucOT8OW7evYmNywO+OHcJ&#10;G/9g9kqQ3LN3oK+1DDNjPc6eOs2V86dI97vOYqHNz8sLiz1pLUuhrH6Ixs4xWnon6BiaJleOLauw&#10;hobOQToHRhmcmGNUfOqIgHhwcJzWzgFqO8epbO6h64WoiZciZxS5W+5AS6Y5Z4TVD5+7IBL9LCeu&#10;XVH7rtzQN+Sshgb75fi+OXqCj/YewEjvBqnxXjha3iMtUJd072v0ZxqrO4RWlBq72a7UxVsy01nK&#10;1OQEac/SOfnRhxz6w6/51X/9R0J1TtAUoEGO3SXcj/6JlHvf0h1gRInddSKv76EzwpQ89zv89Z//&#10;iY/+5V/RObGfc5/8gbMf/5pLX/4GA/GqtjbWXNSzwtgzhJumdjiJj8yMNqM1w5i1eidWqr2YF0ZZ&#10;qHzAoCiQsqfa+Dy4wB3d8+y/cpyvL5zkqvi0YB8TXj5xoDjeXALTlOZME/oy7vHC9wz+zjoEetpg&#10;Luxjbe9CaHCIZH47Tl68yQ09M+4ZWOHl7klIkD8eHh48E8C5O1rj4uiIrbWdyGRP8p/YUht7gUj3&#10;85jpX+bu7btYmQmYLU0wvHcDC5GZoQJMX2E1O6P7FMSZw2gcO83hrCn1nsuCGSvwoC/LWbVVXekO&#10;1MSaUBKuR2WsKZ2pdrQ8s6T1mQVDmc7CeI9YqgmVc38otihcgCv3t8qXH7oDmSkxFGbWoybhPnlh&#10;GqQ9MiIhwJjcGDM68+zpzTFitsSEzRY/fhpMYK06kKl8ZSPJQ1FvwUJo3gzmiFLK91brTLc+t1N/&#10;HiqQWKoIE0yFqImkO9WBqYpIpurTmO0SldCYpzZFG8xzFavpQojFCfzsromf15brY0TTCxMGC835&#10;oK13nrqOSbUqgbKedkkMrsIkM8UBtKc7kfNUdHRJM/1j68KSrySwNxgSSTs2s0ZL17BI3WEaWweo&#10;a+qhuqGL9NQcciKdRApYqSeyVeVMSeQdzp06yNHv9nLpzFH0NG9x+eJp7t+/wfHjSiPeyxiZGZKe&#10;kYSRjQ06RnpqsagU+e57ZuZ8ef0up/VMOKNjTGWRMGVaLFr376Ovo8XLSCMBlR2rFUHil9woz4hg&#10;RAGg+OSOwTk53gVeivfLLWugoLpVGLabjh6RmoNTrKxtsrop5zQ2TY0ce219E4NZ7uqC/1nxPesl&#10;NrwIu8+e02f5XGmQdPwEF+/e4q6BLmfv3OHLk2dUkB65dIXffbFHbXKcGGRJnPMt0oMNKYi2YjRL&#10;pLj481HxpIuVQXQkmotktGd+YoQQd18OCIse+vNv+Jd/+EdOfP476oI0KXK/hduxv1CodZBRkacT&#10;/oZsFYUxn+2Dv8YRfvFf/4HPf/ULru37HN3je9EWX3rsT//C3cOf4+HmhuUDB/F8ZhQ8NmWyxIKl&#10;MnNmCx1EJroyrCz0yAugKd5GDeAuUTzbjX6sNHgyJa/rTDxHRcQlGp6a0irBXZHoRGq4A7mJAeQk&#10;+FGTEciABHxNhgV5MdpkRZsT7WfNowAfTOy90bfxke/3Q9/sAVc0TDh3zwxjcyv83czIjLQmNVST&#10;hhwr1lrdhAyM5fi0mKwQUOXo8zL2FrUSc2GuOtjoX8fD1hRvewuSAnREwoZIogtkrTFSWDL259rJ&#10;mU70KZvwC3zYaIgUe+UjYHBmQtSg2h5FfteRZMVMoa8K0vX6SFGJvvS8DKQtzYWe5w5qva7NOqUf&#10;kg8rtUHiG4V1iy3pTZbkX+mgMu/b1nDUjm4im3/ofMK75kixQ240J9tRL/dy+KW/JAp3ejIdmC0N&#10;VKtSKh0SXnU+FfsYSP8Ld7ol+fdle7DaW8TC1DQbqxu83n3L/Jhg70UcS9WSPBoFd6VOrDcHMV/t&#10;w9BLNyqfuvBBY9+82r9zUg5+QU5MWcQwVuDLZmO0ugukNtqQCKHjcH8PyitbxJu+ondsReThBi3C&#10;Vl3CVOVVLTQ299PeN0l/Y4UEg1KxwZUVAc6P7d5kBZ/n7pXz2Bje4WmoE0XJIdQUpxAZ5sXVS2cw&#10;MNbG1EKZO7MXQ21LS1Uub2flMwuTSUmKxd3LmYHOSlpq8ynLiCU7OYpTZ05jZ2tLir/c5GwrlNaA&#10;i5UBzDQmMtLXIey/SVXLoLpM7GVJPSk5FRRUtVHTNkB1fTtNTe3q/NXC0rI6EjfcLyxbkUt/hp0w&#10;ny/LVQ/ZKXPgocNlPjt9mT/u3c/FW9c4ffWSMOoZvpPv/0ZA++kB8aAHDvHHPd9y7u49zCXrP3TV&#10;Iy3GD5NbB2mIucZEth1K12llR42ylrg7yZyJ8igeaF/j29/8O8f+8jv++M//zH/5//zvPLjxHe1h&#10;BlR73uSl3mHqbC6zmvcIeQNzOb5c+Py3/Ot/+68c+PPvOfnph9w+8AVGp/Zx+I//jM7Jz0kLuEvf&#10;SzOmC42ZLlDmZ83Vujn1MQbUxhiL1PWmI8tbnWbqq37Oy2gnOp7bi/xzYShN2aRtSG6EEYWJIdhZ&#10;6HH67GX2HTrBsTMXuHztDvd1zbC0ssdZwOPvbkSEsr0qRofcaF2SHjrg52GPiZkJmka2aJo6oWmg&#10;gY8knZKEe3Rn6gjjGNLzwkIA5iiJy41JpYF1gdJ6wonZMhumys2YLDMjL+IyVnf2kOB9j++7FV8Z&#10;JUwWLRLThenKcNZ7CtgerVc7kU91FNCe5SPn5sFgrtL011eSrTODL5yF5XxYFibbbgpnrDya6e4a&#10;xoeG6e8U4qnJpu3FIwF1mIA4QoARRofI1jlRkpvVzqzXhvB913P+1pvIcn2UuppuRNlmVhqgts3v&#10;r8mlsyafweZS+uuy1amY3ue2AvZw9bs3GoSxywMYa8pgTOJre7SO3eESFmYWmJqQx/gc62tvGWoQ&#10;4FaHixxOZLgwlJ3uTKaqE+ipK6aze4gPRqoTmRbWVBouKa0jloVJR/I8RL9H8ao5Tt0n2pRgSZTD&#10;NaLdLcl6nkZxUTWVlY3U1HVRWtWsTiX0jy0xObciVP6MleIHauW/9WqldZ0fqQFHOfD5R9y/foHb&#10;l09ionWLBzb6aN65zL0bFzDUvY2e7l309DXVygS5yZLx2ktEj5uqPUFX+iuY7y5job+cseZstdP1&#10;V98dRk9biyQfDRYKbdXdJUrtX6UKelOaP4Oj0/TPbJJf0SoM383j50VkFTVTXNVFVUUdbfUizysq&#10;qahuIu2pXBBlZYhIk+UybxbFw6xWR7BTLn7K5AT/+u1xfv3Z1+LhjvPFwe/4ZO+3fLJnj3ipq+wT&#10;2f1nAerHR07x1+8O4uXlJD7KhnD7czQ+0WKp0pGxPAsmXlox9MKUYXn0pRoKePW4sf/P7PvDL1WQ&#10;fvKLf+X/+t/+C//j//y/8Lp9iI5wkWCJbryqjIf+XNYqonC49A3/8Y//hV//0/9k7+9+L+/9NSc/&#10;+RPWV45gfGoPrvf2i0x3FEVhycgLB9VudD41Ee9mpbZJmG6VgGrMpq/sKT9sTrE808dwUxHtaSLv&#10;S7zFMgQxkWeApeYROQd7fNysVaXw5ZlLfHtezlWS0smbGhy9epu9py9xV8+YB5JUH1jqEuqhz7Mg&#10;ExJ9NXgukj3O8w7J3mcYKjdhpd2ThRpPejOcaHxmI5LUiPIYS7FENsKESjeABzTHGzGW7SLHr+xa&#10;sWa1xpGNOgfedASqBcJ+6n8uvxMlkieJf3uKv7/Z4qfddXj/Gr5/y9vlMZGQxbRleokKlHMVNlUG&#10;QpXC2/OSwOfK5NwGusW2fc/I6AIDorKUZsezM/NMjAyxMNbFeu9L3nU+Q2mgPVviIiz6mB/6UnjX&#10;k8KbhT5ebaywONrH3PgQ87NKR/Lv2d3cYqS3j9nJKcZrEiUG/dgQph8v9ERpn6hsexzv66Gnb5b5&#10;4QF+nCxnS+nqLWp0SRTf8vIOE2LhVmojhPmfMlEiMdgsRNNWSU//FH2jS3ygtIYYSLcRun2kbrtR&#10;9PNwjhurykZnYdNXbU/YFDO8IFq+LVHkX4AWcW66RHla8iIxjsLcXNp7RhgenWCuLVfYU6RFuTcT&#10;OQ40x2qJbNAV/2NEftwtQmyP4KC1H+2rx7h04iDffPMVp08cQWnV72Cpj42FgTopf/XyedwcLMU4&#10;69Bamc2ceLj+6gwGa1NY7MhVW+MfO30ezfuahNtcYFkYY14CbE4ky0yhm7ooozEnjOGOKvoHRmit&#10;LaepoYaCggpyC2ooyi8kzlu8WpQHA21VtOTJ+UlwKFvJViWxLFQFS1YP4lWFMmd7hS/0HfnL8dMY&#10;Gt7j5vVz7Nn3FZ8pCzKOHuXTw0f5UoJ2j54p//HdGfZ+9TEpnmdYKjJjMNNSgtCapVIvikJu0S2s&#10;NqcMRpXbE2N9jPNf/pajf/0tRz7+DV/8+pf84//1X/l//7/+dz7+l/+bFLNT1HtrUON2m0zLMxiL&#10;R/3w//vfBKD/N7/67/83H//7v/LN7xSQfojByb143juL3fVD1MQIG8rx9z23pFHYrUPk30J3Pm/W&#10;ZthcnmVsoJV5pVzO0pLacn5yqINRydoKoymrZwbSdXnoYUBxRoy6jHDvlfucMTDjnK4+V7R0MXT2&#10;4ra5JXvFn1+7fRtzUwOMDLRwsDaUZHsHjZvncBbQpoYYspCnwXyxsxxPKAvtwiYtZWrwzQ21qGtb&#10;+2rT6SmJQSGK5nRv6uIMhfXtGBNJPlfsw3aND+/bHvKu4wlvWkRilj/k9Vw/b9eWebe1xWxvPUt9&#10;9fy0s8mPb17zVkCkbLjPeWhMgvMNIZpYNa7Hc4QdqyOZVdpKrr5hSh2LmGFOSGVclNaIsFr/xCqj&#10;Q/1stqdIUkgURSUyWY5BqSiy2JLK5oqAemVL3rvO0Oii2KNROromWV+S9w0OMjk4wmi5kJqoufWm&#10;KHX9+KumSJYkXsfGF+nvm6G5eYT5zgpez3QxODzL1vouW9vvGetuZLEmWo4xgupYSyozHjE8Pk//&#10;sBynfNcHMyLBlP6Po7nuInvER1aE0Jn2gNp4ExrFlwxlK4CNVMGqzAutSpYZznalPNKY/EfmVCd7&#10;0JgXyVhFrNwQD7oSjCgJvkVdtIawhxO7IjMUVlX6Qs6UWYupvk1zhi6tOSKXbE8LWL/gm8/+xJHD&#10;h9DRvMu3yhasM8fQunmeEE8bOirSGGt8wUJnHh2FMcT72+Hl6Y6OjQfXbmjjqX+AxZc6kmUfsSwA&#10;W5HjUyoRrlb4q6VJBnO9xac4URdvTnmcDXWpvrTlx1IaY0LRQ01m5OYp81xKM6fBFy60JFpItrek&#10;Xvzc7EtDfB+c4IR4UB3PQLU8pLHuDZxsjNR53cu3bnBG25BrXo/4zt6fszq3yQ67IdfSTPyOFb3C&#10;Eg1xRjx1usbzsAdkRTiQH6JLVZQxBqc+xPDMN5z+7A8c+ctvVUb9x//j/+B//sN/4+THv8L7+qeE&#10;3fua4BufYXXsN1z89Bfs++1/CEAVoP53Pvq3f2Hf73/HiU/+jOmZ7zA7+y03vvkDT+wviUcKpLv8&#10;GZNdZWwuCCAnlWqQjazMDjM/PSYBMk5n3xDTErRz0+PMj7SKDHVVd4qM5ZqSEGxBYqQvOibGfHTq&#10;El8IkypreU/e1eaSvgmHb95l79mLfH3sFEcvXuGoyP9z5yS5njvBnRvn0bp/E2ONM4xm6LGtrFxT&#10;FE5zKgvyXZMT08zOLwmDbNBWV0JuqsTUqliO6QmRzd7kxnrRXRyjBvt2YxDv2h+JH40RVg1jY6CB&#10;jakJtmcnebuyJOqqFqXh8Mpoh5DpD7x/8563mxs05MbibXSevjyRpxLXq4o/bYxhcmSYqTmxOIsb&#10;TM+sMzo2J0l8Sp7n6R2YYViANlHzTF17rowdKANS3/ckM14cRFtlPu1towwIuJQxjcqaHto7xllf&#10;XmVNgDrY00tbTgjrNQ+F3GJVJlf6Ds2PdDKxsMPk5Aqt3dMMdvfwZqScTaUwmxzH0vyavH+BhoxQ&#10;8beOVEiSrS9I/NlSTqwzMr7MBx3PLSR7iVwUHa7sLFgWbbzeEMNCbRQDuZ60pDiI6XVjMM9Lrda9&#10;UPmI7ZYY3kp2+6E3WZ0oVqRSyxN9aqLuUxWuSXeKheq/tuUg2+T9LyWzteZG0FH6lNKnHuTHWNH2&#10;3Ei+y5bBAl3SQ89hp/0VNlpHObH/c66cPYmtiSZXzhxCW2564iMXZpozCfex57PPvuTEqTNcvHmZ&#10;O+e+JNvvNINJNykN1VVH9zqeO9CZ4Sw3x0stpTEk3mRYAnBGWFa5cF3JlnKcWnQ9tyMvRItMkWfl&#10;0aZUPbakOs6UGgFnQ4I5rcn28j57Rgr0KIq/RqDXfUweWGJvqYXW7YscOH6SQ+clUE9f4/gtDYJ9&#10;DejJspMba0HBIwNywq1ICTQiM9KRxqJUFqf6BCjtlKRF46x9hivf/Arjs9/w8T//d/b8+hec+fT3&#10;fP4f/8K3v/s37uz7Pf63PidMew/B977B9+YXOJz7mBMf/lJA+j9U1v1SHoc++hOHxJvqHf+WW/s+&#10;JcjwstrsebitjK1XO6ysLrK8NCs+rFKdFlOaFk+Oj9DZ08+UslRtfJLa1m6aW+rF63moiW0gwwAf&#10;Bx0eBnqhY2bOnqt3OHLrHsfvaUoSMuCEpi4ntQy5YGDCvotXOXDhKgfPXeTQ6bN8t38Pp44f4O4t&#10;8ZO6l+hO1BVvF8halSTA/AB62psYn15hcGyGscmfaxVnJcbQVFfDtjDjyvwMS3NzzHaXo5SYWRcm&#10;fSXJ/Z1SWbI9ie2lOX549YrdxXley88/bm/IY5U3ohBei+x8/2qXH959L4xdSLPEwW7bYyqjjWmX&#10;n7dFgk6OjTIsMnNoZFbANkd79xg1zf2MTAkD7/yNyb521priJMbD6BafrnRPe9P+TGS4Gy2Fz1Qg&#10;9/VO0dU1TlvHGH19Yql6R1laXGGoq4HGFE826gU/dVHCprG87c2Uaz7GxOwW03PbzC+/YmHte9bk&#10;vN/MdLCz/UoAus765DApoTY0PHNitCCIlpwgSaQzDIytCsuv8MGABPG8mNstkbbzwqJKiY/ZslCm&#10;SgIlyOXiKkWtc0R+CJvOCIAHX3oyJsGu6P6OREtqY3QpD9Og9Zl4rQwJ0kx7pvOdWS72FJD7UZIR&#10;RXNtoUiDbslELYx0VIs3aKOrOpfyZ94CaDOmxAdN5GsyWqhB7qMLeBh/h/ntg5w/sofbNy5jonsP&#10;/euHuXvyIx67nCA/8DgtTy8LU2urxa36UgX0z2xpT7Gj9ok5dU+tqYkzo0jYvjHRVgBnS59I+GE5&#10;dqVGaoey+Vuke8FDPapiTeV99vRkutAhCqIjzZH+l0Fk+t8hyuKwnJ+hsLEddQn3qE3RpSxJiwDH&#10;ixw7+hV7Dhzi+KFPRN4eovvJTdI9rktCMmWsKZfeZvEUjSLpWqpEdtfR21hERc4zqnIS8NC7gOn5&#10;r7G9vF8d9Dnw23/j/nef4K99Fp2Df+HOnl/jcP4jAu58TrDmN8QZHeah5j6O/OkX/Omf/4nv/vR7&#10;Dv75dxyW5+/El2oq86W/+wV2N47SlRVK84tEipNjGelvlUw/x2hvC8O9InPnptVdIesbW8zNzNDW&#10;3Ep5fSfVhSmSVH0FUBIgooROXT7DbRNz7lpac1gS0N5LNzh2W0PdOPD1lVuc0DFG38kdTStrrhua&#10;qgrj5NVrXL95DRN9DVwlmcWGONLwWJfFMj+17GtbziOqKuvpUspy9g0yJoy6Mj8lQTxId0cHQ/39&#10;9He3sjA7zbRI2PlSkY3VYp2q3HnbFCbeLpat6T7e7+yI3F3j3foar1fm+fGVyNz1dXbXV0TSr7Ir&#10;knemIQ2lKbFiXYrD9cgJuK/OX05PCVsKSEtLGniRXUqbgG1saoGeHpGri9uMDvSx2Sr+dzBTYllU&#10;mCjGt8KkK9XB9JanUFfXS3V5o5xHM2WljZQVN9HZPkJ//zgLE8PUpfmLtwxjolBwk+0OU5VMTUww&#10;LgAdGV8RqbzB8uoucyuvWJ0eZXOqRxLPLOMdlXLffNhqe8ZO+3N6s4UcK3PoG15ibHqDD5SVGyOF&#10;SpPfEKYK/dUyDzMlAUyXBjJe4ENnujuzSpu3KqV7VJTaFm5THtut8cxUBqvbuaaKvFAaCQ+/cBCG&#10;Ei+U4kKDSMqW5ka6h6eZW/15G1tjWzc15YW0NdaxMCcZfnyA1sIE+rI86BWw9iaLjykxFwaW7Jd5&#10;R/zmAULN9pHluZ+2J+dZKNRnu9KatQpHRoXlup/b0J/lRn+Ou/hlOwGfDT1ptpKNRL7LOTUkWImM&#10;82A0z1te4ybn6KdmR+X8lHMbL/BS5dB8VRhTZSE0C4CbM/zobixhtL2EmkRnsn1ui0y2pPmplUhY&#10;U0ZemjFZYUtHljlPnb+jKfokUzlGlIbrk+WvSfVzH6b6muhpbqCjvoaOuioGxX9VZkeT/MieOEc9&#10;aqPdmc4Jp8rPigZRCSFal4g1vk1jpBMVYfZ43DqE7dlPCNDYQ5LVKQrdb/LC+SpXPv89R//0O67t&#10;+YQjwqB7f/ULAepv0T66lyPK6qM//UoYdz/u5/cLE58m1NKAke52CfxJ+ttqaa5vYG5hkaG+Xvp6&#10;ehiXLD8yPktreaZaSVHZAlYZa8TXJ49zQsOAvTc0+Pz8FY7fvM3x67f44/4jnBLv/eXVuxzR0MXc&#10;xxcTD29MnZ0wtrPhjtY9vt2/j2tXL2Cpd4PCoOsMSHwoSyL7al7QK4m6tvgFzZUvGRoapaeji4bq&#10;Gtpb24Shuhkf6hU52CkJpUMIIYbFYjdmi+xRestsN0awM9XL1vKygHORHZHHWwLytwLMtxtr8vO0&#10;BPySMOw801XRAvAgeU+0JHGJa2UAqTKUmb5a5pZfMzW7Tt/gJL0ji3IMLRSmxFPd2ENrexs1Sa78&#10;0JdKZ4rc42SJNZHJ281RtBU/p7F5QFi/naICuZ9VrTQ099HeOUJHxwi9HT0UPPFhsjhYBfqgxNuP&#10;w7lMj/QzPLXD0OSaeEw5tplNltfes7G2KZJ9Si22XZ8Tz4qyLbQ5jqX6GF53Pmeo6CHd7R10j63z&#10;gTK61leZxfzYAC0FCcy157PSV8ZQxTOmm/OYElNbnRVHY7ITQyVhrPfksikydqcxivfdyWw1i4zI&#10;9/x5wKU8kObCJ9Q2tdAyNEuDyIHKliF6xZj3TczSNzpDVXUdtfXttMjJKQWURwf76WioZlg8rTJN&#10;oYxGdj3TZ7FS8UjWzGTfZ1NAsajUKCqUm1b6kLHCQGE/B4rCjHlkfoamJHuRN07UPrb+WZaXBdMt&#10;7N8pkkWptav0IlUGk1ZrwtWhdqWrtNJ2f0OSzbz4lZFcN5pF4tanuNFb+4LCjETaG6vVIfDUAANy&#10;g7RojDeTz7OV14kkjtaXZGSjVrOoDjohKsKKTvmOuic2jLYWMtYnzNDVRV9rM90NlfQ2lFCXn8SL&#10;cHdhrDTedBQy/DyQ+ZRQBp8pgzx+tEc+oCzQmopw+ZwIZ5rChdkjXRl57MKgvLZR/m5/bg8aez/G&#10;4OjXfPPLf+e73/6Ks5/+Gc3DXwvL/oor4u1NDn3OM9PbrIuPXxXPlh7qR0NeOnFucr2ycoTJepib&#10;nGJpYUE8qfixUbkH3fWiLOQaiyVofWaMk6M1N43M+fbKTe5b23BSQPrXg0fVavcuDyNxDA3jwM17&#10;nNLS50FgCNYe7iKNTTAyN+HMhQscOnIUnVvnqHx0W+2Q3ZHpweLkIOPD/fR0Cxgnxxjo6xcW6qJe&#10;QNrc0KQOvuxsbDA2LH/r7lIbWK9Xi70qdWGr/qFaSGxN4vLV/CzvloU1lQX1InvfKo91kbxbG7yS&#10;32125bNWG6LOf241hMk9D2NJ7vFa9SOmqxPUgaL5tXesbrxmffMdG+sis5eWWRIp2laWStUTa3Za&#10;49QRZ8UqKU2mlYU9jVkPaWhoo7O1g5KCIvGknbT1TNPUMkBduYA2PZrOnGDxoXHsdiQyJSS325HA&#10;RF0afZKwR4YmmJ9dlYQ5z9rKhvwskl1Yvyn/mdgkb952JbLe/JhpUbACKPl/EhNNWfR1dPNBVaIE&#10;dWczr0QCzYyKKd/YZXdbTmJxnfHBUUZ7+qh4mctQQz6dxXHsTDSy1pbEcmUgO/KhCjCHXjiqFffG&#10;yqMYHp2jc2iRKjn4mtYBquW5bXCKgckFRqaXae+foqVrjLqOYXp7h1icmaRFGLajqZGhmud0iZ9s&#10;jdOhN8lKwONKQ4w2AyJDZ8S8rzfGMSd+YVKYfbjAl9p4c9XrDKlTRtEM5PtSF29NV6odkyLZ+8VL&#10;qyU568LUxKK0PVSGupWsulKt+O8w+kXWNMSKZ073YnWym5GuJhrKX9JSXSpZvYvJoU5hgQwqYi0p&#10;CrpDrt9VykK1qYjQpT/FiOksU4YVps5wpDc/RLwoQn/XAAD/9ElEQVTnIEuS5RfE8y0IGAbbG6kX&#10;T5oe6cNM/Uv+PtbEclkOMy/Fp75MYi4zjomcGBbSwhhLDGU4/ZH87SkLIosHE0PYyo5hOf8J1SEW&#10;4k0PYnr8CyxPi/T98284+IffcvTPv0br4Dec/ug3mB79jOAr+yUBPORdVxk/DDawPtxCqKsTiXHP&#10;xBNtMi6STxnl7O5qF7nbyPTEGOMCZkXur1bINY3UxMLcAEtHdzTMrDknHvSjgyf45PBJjgowDR84&#10;oSEy9+tzV/njkdPcNLFB29ycmzqa3DfUQ9NAh28PHuHe9RMMZpiJbHSg+okDg50SqP2dqg+eXdoU&#10;ldVCW1ODsEUrwwND8rdBYZ0hlgSEI91NjOT7CIuKFStyE0KIZKfhEbMNKbxWpK3I9tfyuh83N/l+&#10;bYl1kY7vd9/yeq5XXheqdjnbqFN2ykQKSB/K/X7ItiTkVbn3Ux3izedWmF9YY3h4lqGxRbUe0WRP&#10;vdpUWOlfqxTlnshXakkHSAx6CBP7iF3ypqU0nZqCRHKSogSw3bSIL22tr6U2NVjt8vaDvPd1x1Pe&#10;9Kax0RLP30eyWWmIpicvmLqsaJoKkuTxlBFRNUuTI7QUJdGRIXK+K5m1hhiWamPVottLAvT3/Rl8&#10;3y+yvS6OD1YXZnm7u8O7nW3JZOuszMyLT5hlfWVTgk2e55UejbNsry4x31vFfH8dS30VqtdQlmeN&#10;KYWRRc6MiWyuTvWlqryO7t4JesWYN4oMKJOTqW4fpGtkTn43RY/8vrpRWT44SGvXkGTXEfr6B6io&#10;bZUMu8BYq0jNbEc6xBspUqk/y1ZdorfbkSSZRimcLN5CsuXSQBmDynrYJBu65HVrDZIw5OSUyWxl&#10;Gmmu6Tk7/bnMS2ZSgLohx6r4bmVwTKmjuyM3rTfHj9rMKMa6a9hQ2knMKyOhPSwLyIZ7exjt72N6&#10;dJQhkWAtpZl0VmfRWJxMir8e/ZkOIs0dmc02Ykg8hDJtNSJZc17UwcxQF3Oj/SyLT1kUELRVF5If&#10;4cOogKcvXhl8y2FZADskMmdVpN9KWR67LS9ZynzE+7oc5nJT2arIYDwlhPWKFHbrsqgNssDn2j5c&#10;rx5C/8iXGB//hmMC1AO/+yWXP/8zjhcPURlozmJaEG+rM1gsT+OV3K/vp/oYUdYnT62qq68m5P4O&#10;DMg5iQecGukVL9XPZEeRXGdXYS1PasJvcf3qWW5oG6BjaSte9B6/2XeI0xranL6nyZ6L1/jq3GWO&#10;3NTgv3/2LWd1jfEKDkDbUJfDF6/woUjiA+evYWZwn5lCOxVg/aJqGssy6RafnhL7iMaaGsblurZW&#10;F9DdVMaIsOiwSPDB7g6JB5HgbRX0ZDxgocxbLda23RAu1yeGydJHrI+08dPWK3Ylbl8vL/LD9ioz&#10;3RWMS9y8EpX3tjmMdx3CZur63Vj1vi9XCWgbH4tFixO7JkmvLZ2NvgJWeyTWarJY785nqz2B972p&#10;/G0wmzmxPlVR+jQ+Uab2glmtj0TZvjmQH0jDc2eGC4NZaMthpDqVleZEeU8K3/eksC5SVen2pnTG&#10;78t0lfeG80pAO1T8kBrBRn1WIH1F0UxUP2NOqYZfoZQbcqE/z1/IyZUBUYETYilrnlhRGWUoidOV&#10;ieJAPni7vS1ZaItVyUwKEJfGJLiE3TZW11iaUjpfb/F6e5edtXXJWP2Miskdr3kmIPVnSXyqsut9&#10;VDyhWkdW9HhtQTYtTR30Ds2orKm0rqto7qestpOK6lZaReY2t4+KVJikRxh2YmyCsckZhkbGmRY5&#10;0CXSoD1dAl7AqVSLUDZfK8WqV4QN19tT2R6rZH2olLdL/ax2ZbHamy8eMUpO7jEdKY6S0cQ79+Tw&#10;anmM96+W1ILFyuizInd25AZt1EWzIq950x5HQ6b4h41NdefL4uKqqIZOJkWqzoqPWBMZpQw0jEkS&#10;WZxfYH5xTYz8JBPCjkP12YzIOc8VOzGVpceABHivMIYymb69OCveRymO3cqcgGCsV847I5bicDe6&#10;E4Op9reU4EuRGyIJp/IZb3vKWa8qYbethPkCCa76YtaU//dVs5AnHkXsw3h6COmW14jTPYm9+M09&#10;v/xfOFw9xt19n7FPZO/h3/47blcOkOKkS+8Tb17VKdu0ykW+Jor8KmR1bJCFlW2Gx0Xl9A3T3T/M&#10;wtIaq8JCSzPDjNaLJBMlsFzpT1PsXSx1rxAU6IOVoxMXBawfHTkjLHqX81o6/Ns3hzmloaOWa/nD&#10;kbOc09JFz8oSBw8nvjp2ij98e4RLOsbYWprSnWzIalWQ2AQbtajY8sy4KJVmtXPf7vYmM2Kxxrob&#10;GB/opLOpjrqKcmry0+jI9kfpqq7EmFLATakP9UoA9n3nM9abnrA1UMGriRY2B8pZaU0S3xjHmgDk&#10;jbot7bG8PpZNAZbSS3a8wEMsj1yTtifCpgJUAa4C+F35TKWywvvuJF63P+Fde5JaLmhSkroicedr&#10;I+kUANU8MWeiKJCNtkS+H0zjp5F0mM7jp77nIsGjxH4J28rnK4OOE/LzvLD1bMVDUXo+tCuLN5QN&#10;AKLo+vICWGx8xk5XGgvCmEqn8JFCpRSQKAal12pXBpvtz4WBn7HVKkwu4Gx6aklnmiMfjInsWZub&#10;YXt5SR6ik5cn2V0aZ3aog7GOaiYHe1kUefT923dsT/fQV57EdH0S44V+6kjwotKrtNhfHR2ckRMc&#10;7Wujrb2HxvYBekT6KrK2unWIpvYhMeYD1IpBLxOw1rUJk3aPMSF+dX5qlImhHgb6RyWoO+jM8mQy&#10;T3zjSxd1kl2RK7PChj1pNoxXhLIxWs9gfS4dJaLb24sZk+SwNVLGdKVICvGVDS/lpkpy+c+//cT7&#10;+VY2JZuu1QSrIF2V41UWuy9XR/I0yJaulnomx6eZmVmmv2+EwX5JFvL/xdlplpfXRRK201TfzJAA&#10;dGn7DT29/XJdalmQ9ytNq8Yy9OU6hKqdyjsL4mkoK6KxJJe2qmLa6iqpLsqjKjuJl+GutD31pSnU&#10;lp5EZfH+C8ay41isShY5+5zvBdg7PbWMFWVJQFZL1q8WaV7KZnUeg8letEZaE37/JJr7PuLMJ39i&#10;/29/wYXPPuLIH37N8d/+K66XjlEW5EKw1kmWyiWAmsvFc+ez2lLA2zkB6fSiajeUDmczixusiq9b&#10;EJm4NDWkttxQ2m+8anioVpLQu36IqNgwHHz9+PbSNT49cZ6TdzS4ZmjML/cf59Mzl7mkZyDPVzhz&#10;7z6GDvbiVw0FuBaY2thwx9AKaysBaYqJOjKq1HXqyHuoqqS8pDAaK7Lpba5grrOItVYJzOZnrHXn&#10;iX9LYbEmQl35tKy06JfkPJD1QAXRTnOMOhCkJNe16iC1ebNSceGtgO377mcCuKfMlAWr04QKyEZE&#10;ri5UC4k0RFKTYC1gs5Tf+/NKpOxrYc3XnYkC3Keq/ZkW5bUs4F9ujFEHit50PFMHj/429II3ImGV&#10;5lELjfHM1cYwkO0q1sZBmN5FvKQyI+BIm5DDWoskxI5kXnen8qOySkne96Y7WT2fvmw32jPdGSoK&#10;pTXNhb5cPwG0HFtTvJy/HEd3+s8t/CVJTJRHMN+YxGr7C7FHz9XP/aCnoUZkSIOY7iVWhUFfrS7w&#10;dm2Rd1urvN0S+dnTyGiXMMzQKKvTQyIHuxkQ+TUnnk/ZL7pUG6YykxL408W+9DSU09DYQVf/JN1D&#10;czR3jwsgRW4Jq06LbJ6fnaG/d4SmzjHaB6YZnVyjp7GcDpFnM1PTaudt5cAXS72FcfwYeymyoSxQ&#10;fcwUepP/SI+p7hJ+/H6L5bE+ehsLackJYbQxi52pTprzosl/7ElTWTo/vt4Qxh1ko0cYt0b8XX2U&#10;gDVMmErZQeFPVrQLnQ1V9Io5n5paFCBOCLPPMDUxz8LCKls77+jvF8le3kB1nXjT0Vkm5HWDHQ3q&#10;FqS5QpEqyXpqFYe2REuas0W+NNbTJH62qiCX4sxkcpOfUpadSqafLXWBVvQLQGeKE5gTYM6/SBA/&#10;UsxSc75k0k62BttY7BU7UZPOdlsxG73Nch3S6Y22loc9D059zZ2v/4TZyb189e//Dx//8//k+B/+&#10;A7ODHxNnckdkYS5VQZa8EVm+USUyurGYrbY63o50CLuLHxzuZWVIwN+Vx0xdAqudkr0H8pnJF0lZ&#10;F8rbpkeSbAwwuncKVzcXnINC0XV157q5LUfu3OfLCzf4xaHT/OLAWf7l22P86fwtjmibcll86QVj&#10;O3zDo7Cxs+WWjgmGhjoM5zqIzIxU5d9cxSPmxfMpnc3rntqJWnIRz+mpjii/V+rodjxWB4fmBUgj&#10;eW4i/+zUzQDKqLqyWH1XWXXUkaCugttqjOBVSwQ/9Qoo5PcTEhe9mc40q9Ntdj+zoRBHf5aTyuLK&#10;IM6wkErDMwvaU21ZrFS2ZPoyIp+vjOxvdiTyw3AObwVU262PVcD/NJAhnjKHn0ZzhUEz+c8Ree5L&#10;Z1dk7XxdJLvC6q+EuZXlsxMiZ6eEIJRODa3ZYfQUPqb1RSgjJUII4jUV9t9uT5bXhNGb6y2fkSnf&#10;mSzHFKR60lF5/2xtPAvtYs+EFCdHJsRqTomC3WJldpIP3u3s0tfSyERvF6/XlhloaxagLvPD6x1+&#10;erfD0ngfC+OjTIq5X52fY118wIjSMkIY6Y1Ii23JcovCqMoCZqXCfUdVJvWdAkqRu02dIq3kuXd0&#10;nvL6Lnr7BoWt59hVvO/aNv0j8/TL35QyJsuzY7zZXBWJuiVS74VIHS+RMI9EaniirIqalYuqzN2O&#10;iXerSPVje7KBv73ZYEO8idLgtbc6jdXxdt6/XhVT3slMVynrMwO83lhmviVDHfFTBhKUYW6lUNpO&#10;cwRTDamsru4wPDhOb2cnvb1K38xxhuQ4u9u75dFDXWUd7R0DNEuiaRD275bEUpkZR+tTIwaVqvVJ&#10;eozLzVZWYc02Z9HT3EJ/Rzu9ba10N9bRUVNCd00+pVGuVAZY05MQSnecknxieN9SKB6qjHfDHeyO&#10;T/D94ghzrZUCrDI2xSv9fWGAreYSOoON6HhkjMuZLzn5+3/F7fIBrE9+zYFf/S9O/P7fsD/6BcU+&#10;low/l2v00JxdSRavxesuFKcwVf1SgqmUjX5h5fqHAl5vtUj5cpmrMNEjSa5KDx8/tZvASok73Un3&#10;CLU7idGdE5haGBKTk09mZSM6Ln58dc+Y317V5A8XNbnu4IdtXDrhhY24PX3Bh2fu8PmpG9zRN+eu&#10;njk3bt2mJckUBp8LABP4oSeJvwnD/H0oDUQy/r07Qe5FNEvCtAO57sJGD8gLukfxQy0Jel9WJfjf&#10;yuvfD2eLbxOwiZxcbYhS36P4yrFCX3mfB+3PbZkWYI/meahgbkqUBJDmLAD0Fc/vKqC1Vuc8h3M9&#10;RTo/ECkaQluSJD15rcKS7/rTBZwp7IjEVAZqFKZdECabqk0WZZOlytBX8ve/DWfxritZff2isK+S&#10;MF41x7I2UMJIRz11hRk0lL5kfnKSuekF8dkj1Mrv2rMFJ/2ZvOkTYhP1NfjST0CfpzJzSYwF1U+d&#10;maoRNp1qZ3psTI3HlbV3rK2/YW5hi8GxJT5YHO752Xeub7KzsiwAWmV+eJCVgVZ258f4+/t3fP/u&#10;HW9evWZNvNm2UvS3SS5wg5LNRFa2SNCL9l8RptptlozZlERn75DI3CHqlRFe8aP1HYPCpGP09fQy&#10;OyHMtjLH4uQwXZ0DtPcpi4gXWZybE380wfxEv1yUNLVHjLLMT1k/qQwcKUPpTSJZ6iVTFSUFMVz5&#10;WLxJEUNVT9mYH1FXi6zOjvL3H97znz++Z312gI3pQXZFGUxXKD40WIy9BGXNI/Uz37RGsSM+ZG2q&#10;n57qTBpSPGmvKaSnc5Ca0ipKc19QW1pKa30btbUdlBUUU5GXTl9jmcjrRyhV6QfSrWl5rM1CpTKN&#10;40JjZgh9AtABeXS3dtHT3s5ETyt9tXkURjiTbq9LW1QgxQ8sKPW1ECmYw9/lnN+NdsuxFbE73MT2&#10;QBV/m5NrIN7ttQB0qyWflbIEeh6Z4X91P8d/9y9YHf+cZJOLJBlexPn0F2h//Bse3jpJjYcWXX6G&#10;1PpZ0B3hKDKwmJ+UFo6jPbyd6lBl4lqVP/OFyg4lX7ZE3u42hLFQ5MBkjh47LR7CWKFsNnmINLMg&#10;69FFfGyv4SgS1t0/GtvgRFyTCwnOriDxRRkx6cUYeUSxx9iNvVYijXWduG9hi7utPq6WV6h7cpv+&#10;dF0Biw2dicZiiZR2gVEsS6xMFvmqG6V7skX+ZTmrW8gWquX+KP12ROYq9ma1WhkEEh+nVDcQ2bhQ&#10;E05zkpW6Z1Mpat6SIpaoJFiONYje4li5zrlMDfWyszCijlWsdueyMVgiyf2hAPgBveK7R/O8VHm7&#10;VPWIHwRw/zn2kveDuYzXPGW+OY2lgWqWFxbUOkWzExNMDw8w0S0+uuIpbwSk7wfkNXIsuwLQpfY8&#10;+gZnGZvaVBdJDI4uMz27xeLyLhtbPzE4NE174VORt95sdaSIbBYWro7mfX+WustlvCGTNSGWHzfk&#10;e8TqTI6L3Xz7d2ZnVqmu7KSpZZTGlkE+mG/PoV9M+5j4MaXT93h/D1Ni5NsLExlqKhNwvuL7N2/5&#10;248/sbKwzpb4UqVj9rZkNYVJX4lXWFOaGYlcWpYbP1kSRENFBSVVnRSUt1DXKkBt6qGtq5+Olgbq&#10;JduUZD8nN+UJnZ39aqGwOvGsQyPTaodxpbzIGzH5W0pLAcmmi+WB4kUieS0yRFnq112eSHFqOGEO&#10;95hoSGNFJNt4pzBpfSk7q4vwt/e8217h+91tfny3q7bbV+ae5suEKSQ4Jgo8xet6/DwY0Rz5czYU&#10;zzpT6KF6s9dyvls779nZ3GFiZIrE8GAKEiWoapJEhvkwmuMmSclb3ek/mivsGKEtPshdGN+LwkhL&#10;AXE1A1199LR1MDc2zFRnKbMiz/vznpDlok9lkCM5D0yJNbpCc7Qnb8f6eTvayxsB8/vJfnZn+/lx&#10;aYrt/ja5BsKyrUWsVz2nK8KGkBsHOfDv/5Njv/1feF34hio3TYqd7lPlZUa/XJO+Z15UeujREu3E&#10;ZIo/cwXPeN1VxWtRFm9nhpktVbrdBfN9RwyvBZzb9f7iea0EnI6ihPxYKPdhU3yeYgfWGx9KYIl3&#10;KjejMv4enlbnMTfVxcs/lNjYx3h5eOJgZ4+bmw3+IY4kPvch7akttbk2jNa4iLcLFHaSz2kOYEbY&#10;u0NkdPmja3Qk6jNbE8hkRYDEiq+wUrg8wtTtX3MVwSKP5b5LbCnTZMr0R2eKg7rZYaM+Qh19XWkQ&#10;cNQp28oiaUuXZFL+mMXRNmGgTXm8Z2J6lanxSVUmKg2xt5aUzuqDDJXF0SNAnZI4WBLwKwte/j6W&#10;z99Exi535qnLEZcXxfKtvv15scHOW4mDH5mXn9d2fqKpKFW1OArbKtvK3sqxzA61MzazKWCcZ3Ri&#10;hWF5TM5uMDwiwB2eZFTiZ2moiVHxn3Mi9bc65D2VkbwbkBif6xZSXGB9boLVhSUWpudZWtmlu2+C&#10;yhKlcPs4g8MLYrdm+eD9vARxXwvjvb0Md0hgTc6oJzfQogC3VZW4Su/Swa528a0rbPXl8EpYVGmH&#10;vtkYJ1lXaaMexNvOWMnM4ZL9JAs2v2Cgs4PK+m5K6npp7JkgJTEZX3sTYgM9qczPZGxkiNbeSXLL&#10;O6lsHqVLpKYyKDVb4sO6GH5lkGC9XpHQ4iGF/X7secZgvi9pjxx5vdBPW9EzuqvSWet5yUTtU4bb&#10;a+ltKKOzMo/Z8RGW5CbNtsnFb3yC0hBqoTxImCtU3diuAFYpq7Ej36EkgCXxKBNy05RR2im5Frtv&#10;flQfUxOz9BTFyN881IGLrZZYOb4AWpMseel/W6SUjbq8MMX1EiURuuoeyZ78UPHskmEr0gScZQzU&#10;ZjHQmEelsH9ZqAOpboY8t9PD6dJRxjOjhYVz+XFxQuRQAz+KtfhJrvEP4t3fyM19MyYyWO7BK7me&#10;yiqUxgAL9v3zP7DvF/+E+Xcf8eDon0k0vcZ6yVOQjDz2Ioo044sMP/Xk78qosTDxq4oXcm+qeSvK&#10;YqJS6Ydzj6EUTWFTM5G79my0erEkwJ0RIAwK07QkKMs7HzCuJKNibxYqRHUI0LaaBfhlJrS9sKQ7&#10;14ryhPuUPbkvr70t9sGY5ToX8XriMyskYSllTIQJFyQ5ThT5q2tov+99xm77IwGbO6/a4tQxglHx&#10;nk1xRup3DuS4q6OdQ/nBLLWIDy+JpynVh/xwM+qSHsj9EibrTBIP+UgArcyZxzBZl6IOcq6sbAhI&#10;lhgdW2BGWGhubp35pR2m57cYHZffC5CWhlvEMvkJq/qoc5cTBb4id1PUZX/KVN3s7DKjwoJjs5uq&#10;suscmFXX2s7KY2v3b0z1NIi3DRDZmylMHCRJNY2NuSmGxyQpzG0zK981NSffs/aWnu5RmmoaxRpu&#10;CKuPqp3blBHdZVGgU+Vh/DhWxJuNRbZ3XgtA59lYe8P27t/Vhk/zs+ssLm5JsnjFgjyPKnJXmWMa&#10;FmnV394oXk4y+MY2W2viDXd2mBkdFJAuCCP9QG9ZKoMVyeoomLLPVPEBZZH6ov09aHtqLh7LRTJ/&#10;BG/bBKx1ISJbIiWjJtNamS+6ekqyyhDV+aksTfTIgc3RJBK4qbVfWHSQ2opSptpeqsPZY0q925eu&#10;6mKJtTql5IWyoz5cDL0wd28K2eK52rKDme0soDI3mfbyLJEoVcwLG82OdNMljDoxOEj1i2fyOe7i&#10;vURGKSOBInWVbKyU/ezPfKDOZymTz2864lHaGiryqz7ehDxhw57mSsbGJpke6JBgEKaV9ylLCpX9&#10;kHWPTamJNVYXUIzkufNzhcUAdQSvJUlZD6xDofjHyhgzddSvLV2S0hNn8h9aUBBoyRNLDXJsNPC8&#10;eoiyR7YS4OKLhhvlJiazOyASd3iEH5bn2emqFP9VKOfcItIsl+ncR/RE2GFz/BsO/uJ/4H15P/5X&#10;vuSZ5VVWy5J421rBRE4sMfePq3Oq7xpyWa3MZkt+/8NkH+9nhN1LwmnItmaqwFCY00PuoYe6BntG&#10;GLYr3Zm8EH0q0h+SFe9DYbgp/WnKfk8rJgVMK6JopgqdxDZYyfEYiF+UQG0X2Vjuqc5nKn1rlV6v&#10;vanW6gbzGnkoa1jXmsW7tYklaZIgrVG2E9pLMhcvKpJ2qu4Zk03ZYl2S1O7ZU+2FDIsnnxsfYFWS&#10;lbIPs7+9gbrMILFV8bxuf6YudulIc2JELMz2wjAbqwKSqUVGJ5foHRpneXWbza036j7NKQHs2MSi&#10;PG/+vB+53J/hF+IBywIZElX2plcZBZfEW/OElrYB+ibXJFZXWFh7zbS8f0QA0ysStleAMj4xzVJb&#10;psRhvDqqOytx1NNQzMDIIrNzG2y9/oHJ6RVqK1uYGJ1ncXqa2bFxhrpaWR6UJNmTKXI9jqGCAN5P&#10;t/H2vSJr15mbkfMcmxcPO8vC/JpI3iWG5OeOtiF6e0UGz23xwWBjAZ0N5fSIJ2qqqGSgd5QVeXFf&#10;exN9zVWUv5AL2JDDqBhxperdTKmcqACzN8tJgtpKzLiwj2ThmlgD6mP16Hyu9IHx/Nnz1AZLECpy&#10;5zFr3eKtWpJZUfb4dReIqX6h1irtyQ+X7BIqWT1EXRWkjAZOyw2fKnBTV4soUzzKJPRGYwTb7fEi&#10;NyR7ivRVBo4mBntoLUkTORpKXV4CK5It362LCqgroiZBfJewuvKYlWMeVY45TVlHqkweu1ITb0lJ&#10;uL66pHBMLpyyl1aZzyqLtiQzSI/6dB/GKuJYqYuSRORNQ4KleCthF8miymiispKmId6A5gRhl2Rr&#10;AbEysBUkfsmJ4nAjnnvcJEUe6R5XyfK+RGmoDgO5YdQEWZNmeAmXC/vI9zOjPMSOmdx4dhryhK2r&#10;eNfVxntJNq9aawQQ2eK5nrEtWXw4JYTBWBcqXI1wPvEpbue+xP7Ih7ywu8371ny2W4qZfPGEeO0L&#10;tMc6866lkHdNRbzuqxbPK3JaWX6Zl0qok4aAT1/eE6kOwMxIwDY/MxGFYkd5UR6NDS00N7fR0VBK&#10;U14cTVlhVD9zlYTkoi7YmM0zYyD5NrstjwWkT1VLsir2RylbOi6JbLIxk9qMUKoSbOW9D+nKU9ZF&#10;h6rzmOvN8tr6QN7JfVTK9Ix2VAkYVwVQK0IGM2ytLvB+d0f84AbzMwv0KeMYw7P0SRLaEfZ9Lcw3&#10;8NKPokf69JdGszo7yNLMFNOT8+oc8PzSJiurO+zsvBN23WFuYY2ZxU3xiZtMtbwQQEZIkghQF8nU&#10;xxuLFXjKtlirAbnWFfWDauGCrgGRrjMbzKzuqs8j02tqVczOEQFQS4EomgQ65B7XPrGmsSiD7q4h&#10;Souq1RmNZnl0C/HMT01QkZdNa309q8ubrM2MstuTyqokrInSR7zqL2RjcZadVz8yNDBFW0MPzbXt&#10;zE4rAJ1hRI6jp3eKvoEZBkeESZdE47/uy5ZMLp5PANtYXSu+qoHaVDHjBYqWjpMAfiRM6UW/sEWf&#10;kkWEhZSh68dap6gK1BUpFKWO3m01RTIunq8rzZ6WZCsJbGUbnB3zJX68aYkRfxUnNzaWN8pks8iV&#10;TXn9K/GGSuX5V23R8jkx6h48JeMp5S8GshzVETtleF1ZRaTUt9mWjDpX/pC+lw8ZET8yUREpfiOW&#10;ue5ipiUjrgjTL1ZHiZzxUfcDtogkbUq0VptOKeeh9LVUKgEq56HMn2UHavPM9QZ5oXo0JCrD98IO&#10;4lmUIuFtyXa0PHdiriqCwTw/6p46kBOsT6LHPZ573aMsyojSRxrite6QH3iXl4EaFIZqkOl7k9o4&#10;U7J8b5HudYO2RHNq5P9pXsoWOU9KvE1xPr+PFCdtSoNt6In3YiwthrKHHgynyzWpFsn+QrJ8TSG7&#10;TUp3cPHDyYGslsZR4W9M0I396H79a27/5Z9pi3HjfVMpr9tKGXj2iFSDK4w99mW5IJ1XlRms5Avj&#10;CCO/nhhgvLmMcA8jOp/clXsRLvfsKUtiBV5IUqouK1UH/IqKaygqEevQ1clgj7DCYLdaaqQzL0Rd&#10;uLJUbEv3E5HY9VHqVIayeWGsMID+oijGBXQrEnxL89O0NtbTLxaqJj1A7p8TixXy3rowFqsCBKRx&#10;vOrLYlCS0tzUOO/evGN9aU4es7wVBadsOZufW1b3es4t7tJSksKqxNuPQ9lsKktS64SJRan1VGWI&#10;+htioq+NgcEpCeg5tRj1ooB1cXGbhSVFhgrgFl4xKMpCqSg4J0lJSdi1sYYSa1Fsd2cyObnA5Pxr&#10;FlZeiadcF8m7zoTI5ZWNH8SfvqWjf0XA2M9i3WN1N02zJPb+HB8y4wKoq20Qeb2m7oRZ395le+sd&#10;bbXVtNTK+feN0iYM3VlXyWZ7Mq+6njNbFc3b/nTmGlNF/cnf2ocYEmIcHRxXt73NChuPTy2rG8rH&#10;xV+PC0t/MJDlwIiyc10OfqEmkqlKYa32FMkyiSqrKdvVlIDuE88wIxQ/V/lQgtxfLrwXcea6tD1X&#10;No37CagchWWV5XeKrAxnvUluisjEYZGcbcpkdorc3HQH8R5uIrP81NcpFcCVYXllUEhlJwFm53MB&#10;ZapSNMtXHXJXiknVJ1hR9dhMXV/almwrjG2kgne9KU4eyqLkEKaropgqDlZXznSkKpvWf94X2pvp&#10;qi66n5OAUrK30hJxssCPLnlN3WNzkameTJaG0pzuRqs8erK9VLD25/moi5778gKJddcj3NWAaF97&#10;wrxtCXa3xfeBCRHu4rE9jQl30MDF4BJayg4UrQOkuF3khc9NKmL0yQu8KT9f56nzVcLNL5LmokOR&#10;lykelw+Q7WVMobcRL510KfN/IAkhUORlEG3iXRczouiKD2BIpGervwX1wsAtYXaUehtidfgvXPrj&#10;P2Px7e+ZzBWvLL7zTXu5AOYZD6/spzfEkbEMsSXtZRLceaJg8mBzhoXeDvzttWkXL7nRECKKJJpx&#10;URWZ0Z60tvVSV99CYXE9tY3dDPR0M9bfSU9HK8PDEkA1AipRT0o3MWXEVqmSMJzry3SXSL7ORiZF&#10;2g32djM1PqJaheFxCTbxauXZTyVpO8m98ZHEHioxovTvCRBZr7DJhPixFXV2YWtlgc6aYlbmZvjx&#10;7Ws21zfo6xtjc+cHCeA+hosjJRE9EQ/9WEAay499mfSVRDPbX0dXTYG8dlJAPc3M5DLjk4sqWJcF&#10;dDMLmwLAHUZ7utTYUwqOjebJ+Yr62WqOpleSfaOce9/IsuphJ2ZXGZlUBoB+9pczy2+obxyhqbRY&#10;JH4GWx2JqgrrSHVkuD6X3MxcOd8F1sRPjo3O0tLQxlD/qLzvlVwDAVtrB0PK0kNF9nenM1EWwbv+&#10;F0IkEQwUh7E+L55083uGB+cE1BOqZJ4WkC5KghmdWmVocp0PJkW+9eUq5Qh9WBSvoIy0jRd405Nq&#10;L17TgqGXPgKUGHV4XFllpNTlnRaQlsZ5U5JXSGlVPfWFKWpj3OYnxiInfEXq+rNc9fPigTciU37o&#10;E7/VFi/S85E619kjmbUlyYLiR/fI8b1CZ4q1OlKqMJwyArso8mlOmFCpl6qUS1wQgCkSu1tkijKn&#10;pshSZRlW6SMtikO11S1pCuBqBcidGe4Mi3wdU0AvDNwubNicaKPuKVW2p81VhEpCUFZHyWsKfOXG&#10;eYi/CFPXTtbK5yglLJRta8r2vI36SF6GGRMnQV+UHkdtURZD3R2M9nUz0tMqNqFCMmYFyTEPSYoJ&#10;JczPBcPrJ4mxVbrAaRJsfp4Ak5P4GRzDXfMQpSJtC3xsyXU1xFEA/fT/x9J/P8d1pVmiqP6E99ON&#10;+969ETNzY+Z2T0/3TPuq6arqqpJKKqlUUsmLEimK3ntPAiQIwoPw3nvvgYRHAkiH9In0yEQi4b33&#10;AJ203tqbrYgTJCEgkXnOXt9aa+/P3DmJ8ts/QBF2GU2PrsBUGofW+NvQih3amCsIVqfAmPAAA6Gn&#10;0P3sLIovUcpmP0TJxc9x9Vd/hZIzn2KyKgNbqjq8HjVAV56D+5+/B/3z25hrK+OCrKe8VGPbo6Nc&#10;VGFtZBRJITehzTxCRkvAOpnN0poDVa8SFvMwbFYH+voN6OYVGBOJHUF4RgIymdzamQdXbShmOu/A&#10;XnrmbQEDA5miOAk9bY2wW8yYGPXxZwiUuU14g3MwEmRDOguDXzyfrSjCj+Pzi5T7GVO9aZh19mF6&#10;YoLydhX721tYmRmX+c7bq4vY21pH0OOFtl+F1Y1dzHq1fM/pWDfmY5TPURyfbIr0OWMn5simYmNz&#10;lP4wQJCO0ocuLO9S+u5jemlPzoSZsVJpcS2JPQRfK9dIa4Tco5jRV8NsC8AwHMSwexI6vYef14HB&#10;QTO0Bj/l9or0iGPaBmzbSrk+RDM0qsqWGGjqkmFngGwuTEN/Ww1UHa1SpsuOCyvb8FgM0m/vuRuw&#10;Z6uCqzFaNkvbc9bLYxgxAXDB3IgFrxprM0EsURrPTtFD81lNGRswYWjFmKkL74gt7zWa51U9fRHp&#10;eNtZg1VTsRybv6DlxT9Fe5FFegpxviRSrqZUJdDxwViN9Dn2CThdYxi39Mix8tq8a3Knruj+N9AV&#10;3ZPb7FO98VhWp2BNJRIgcrBrLcQKGXKNN9xN4ImuCaI8aJXsusw3vjttwqxDiSF6G0tDMkY6KGkZ&#10;NUcHCjGiiIOj7qGUo8K8T/QlwFRJ+dH4jHo/SQYaCTqysb7sFoyUurY6eoiSB1CVhkHLG2tsyUJP&#10;aQzqMkS3wSsoDD8Jc80zTPa+3UDxKeKpHCJlVwlFSSzlCBeaqgfqrjZ6dTN0ffTvfV0wDPbRSwyi&#10;vqIYva2NaKsuRFrMY5z/5o84Rt/49Qe/xJE//gKn/vJLnPvkl2iJu4OSBxeRcOYrPPrst8i+8h0K&#10;b51AHkFXev0o6kLOoT70Ajx54RhKuA9HOu9n7DW4857CmROK2rs/QpV5Hxp+LffknzFakooFRRmC&#10;9PbbnaWoj3uKY+//BoMRVzFWm4mptkrMqxSY76rBem813ixNozo9Ar0pX/zHkVQaHHpKM0oyu8ND&#10;D+hH/6BRdn+08+9i8pzF7oNaa5CtPURwW+wLhaPqKgKdSbQZJQxaZsq7Hmi7GuG1DsnJ1pPzG5gg&#10;k61tv4DX7YVL2CaqLHdjGIYZOMd7ExmQbvAeR2BCdIwYD2J+cgILM2OYpLz2Wg3Y3VzDzsYmhg1G&#10;Sm+RSz1PRVDJQC+yhUTBRTFee+uwPFSCSdqbFfq85QAlqVOJiWGVLA2bnFnH6tIi9oNqWrH0t43q&#10;eIk9CqHaRPbS5nAFXGZ+Bvc87L55gnKWXnAaFusorLYgnAa9LDcT+biHlNuvAu3wNkfhwNuAFVM5&#10;bA3hGKXcXzWVYdPZgu2RPqxYW7FsacKmrY7YKeL3FctTBj+Vno3qw1RLdddB2d2VjDHRBHAgldir&#10;wr6vGy9He7FiKKTaE0EthpjIxDszjE5igtrKUJ58wSUd5a4Yx++q5S/mDWDEXDUV8RJRJAMzumLY&#10;NT0YZoSe9PsR5EMQGTrzMwuYGTGjuzAc2Y+OIv/RcbRmPca4uQW+XgKMDzXASGouv40Ao+kswTWn&#10;fC7LgUYolWW1gToJW4FBbIlypP19zE2LqLSCUUZn0RNnjHLE7eHC6S6Fh35zWp55ZZBpU2XdqPhT&#10;TIITPltsRgV5A3ztVAp9hfCZlHDp+zE/Tm/m0jHK6bgA1DBplGitKsSjC9+gO/cuhhsYJdviYCVr&#10;DBQ9QF9LDaaCM5ianIXTIWaY2uD3eBigzFAp+6HXGWE0kmnMdqgJ3IrcBITfPouPfvP3+OBX/wu/&#10;/Jv/B3/81d/is3//X/Sk1+lZH6Hx+R1c++M/I+ncl+hOeohK0TL1zGeof3QO7QRgsDET49XpsKaG&#10;Yjz/KYxkYFUMfW3cPXRSXg9EXqMkfoxgWQpBU4XpFnqlrmJkP72DbwnSjrBTsCTexPZQA14F7dgW&#10;Z7BjDnClQ00Zrcr6QR5/2NqzoDc5yRgO2IYJVLufgLTCZHXDYvNijKxg4mdu7xAdBcURC4NC1yOy&#10;orA+tEImAmN9B3Mzs5JFvTYz/P4xyrRFjM+sYmFtFw6zHn35d+Qxl5yOwEu0zvQ0PoWj5qHc6zA2&#10;c21oRKOyTtmJT5SsiTXw8vCA936Uvs0Fr92JDS7kBVUSTOX3aFsSsaLPxd5wydsNR10atq2UwyQC&#10;kVzi7MjDvK0dO+KoRJ3IIBFNT53INRMLfck9KHMuY47gEF0ItxzNsgZYDPmaXn8pz1rnhnuxSpCt&#10;MOgLxSF2dQU2FnSF8LQnUbWEYk5bCH35I7Iy17M449VnQ0xa2zYXQLT1DHQmUKHG8fvycehTYN/b&#10;JN/PvDoXs7yWRL4uSdBJiyXa9ZhpCcXm2ypBumMulRU0wvK9M8PI4+oS+Yf8IATsAiWqaJMyz4W+&#10;QmBOk953qMVXhWEfKsSYrgkOow1mlYpyxIGFoB8zjGAzoy7srC7gYGkMg9mRsDRmw0mvsE/ZsjQ5&#10;ggUukqWABT1lsWhPPEUfGyPlxvwgo6zILhni33vjMK8vhdtgYFRdwOraPmaWdrBCX7Lz4mdZUe+d&#10;WJeDgYNmBW9EqpxqJdqQitRB0aVtjp/B3lGAYS7egL4JG0Eb1han6X0W5VHTwiT9Ehet36bBiFXH&#10;f9OsB3yoLS9GVexFBBjdJijFJnuSoa6KgLKtleAUzbumMDq5AIdrlPJnkqZ+HjaHHwaDE0bTMPRD&#10;VkZ8DwyqQSSG38S9H97D9aPv4pPf/C2OvP/P+PQ3/wNNSfcozWPRFHcL1z/4Vzw79iE6Eu+h6dkt&#10;9MQ/gCOPC6m1EHOKaiwqKjBWRzasyuTXIzCuoIfJD4M35R4mG9PhKE3ECP/fQlsV1tqrJVOGXTqL&#10;r95/F+3hp+HNodpoyMPWQDtVigIHEyM4GAvA3loFReyXmCIbDau7YXSOQ2/xYMg4DAeZc4gBRwB1&#10;yOhEkIvW5Z1ARU0j6lJvQrTamWq7KTf2tob5Ht39mJ1bhtvpwph/FNoBNWXyFL3dCiZmV+EJErwB&#10;P1kjlf6vEAtqri2qFbFLu20tp3Tl1wZTyBrRaHl+XM6q9Zp1sNCbOhhAV+a5BmSPph4s2zvka4yL&#10;FEBRdVL1EJrSO2TEcH7tOUGaw89Je2UrxgsC76eRWhwStPuWAuxTpoqeXIJFA5TdfiolMZBaV3oP&#10;ntZouQ53acdWLLWY9pix6NXI5P2toRTMk0jE8dsM3/uGs1Gecf4U7MKGrRrTqlx0pF1ETcS3qIv6&#10;TlqndSpBoULXGVBEVcvCUAEVXjLxRQs1mIVVYzE9Ne9DX5o8933pYJAgqEVG1Qjtg7boFrqzL9MC&#10;PoadROFiMHvHrO2FTduBKWp2MehUzCoRlQkLWkpcXRHG+zLlTty6tYpvNA8DDSXoVXRjqK8HA3VV&#10;sCnqscsIvTJDtpsag6YiH8rnT7E46oB9aEAm7a/zRovK+Q0CZWuBMkRXiRF+oA19DpZI5yIxYln4&#10;A/oFY0UI+lpbuVAc8IzO0o8cYmv3FTX+FqP2IeZW9zG/+xNBMk1/KQp7BUjT5WbUFuWzrSWZZnwM&#10;+3t72BK/c3mND3tJtq+cHBnG9CglET2M3zaIgdZKaLuboO5pk6wqAsQcPakw9ZuGErTnhcBupvRz&#10;TpBdKAc947CKKeDtWiiVZvQqDejqUkHHRa3u10LV1Y/uplaUkeVKw75D9oMvcOu7X+HpqQ9w/atf&#10;o+LpBdQ+voiiOycQe+R9ZF35GqqccLRE3uGiS4GrkH6tKhUTjTVY5vsaFTu6baWYbS2BrTgKG4pC&#10;BPOjCNIczOnqyQA9/PzttA19WOqqwu2TJ/Hhux8j6+wXWKx8jpm2Emy2VmOfz3jLrsOLBR983bVQ&#10;xHyOeTKRgX5qQOfCkIXezzAMC2WlVm+n5LUQpB6MTy5CY3RArdGiq/gp5a5oNP2QATGSjFIMn74D&#10;M/PirG8awdEglYQaoyPjcuL2/PIWphY3McegKEoMd+jJlnUFkk1FIsCuvZL3uEj21RITsx1deVC2&#10;lMNKeT6saoWGn18oNbExNMcFLAKxjxZEsPmaTHTJkgkJwua4CdqAGDvRQ6KhQlsmyayJDpdcDyIp&#10;Zro7mkEpmkotA8uaLMmgwg+KQGGro3xvCIOm4JpsTieScTa0GQi2ien3YdLeLfBntvieX4914o2/&#10;jes2Dy+d1SDtyeny29YysiPfT3eSVKQHngYyZzMVKtcmMSOAuUCCmxrM53tk4NWWQ132FJ6ObEzS&#10;Oo4PFsPTlizZWLQgFYHDS7WpL73L16/EO37HEKWfBrPjXkz7zFgYd2MvOIRNa63MALHW0uh6mimZ&#10;GmQig7O/AR0NTTANatCcmoKcK2fkof/2+gI07Y2Uu+mYMqnwSuT87u9hacqPKY8NIyYNfw8NsVuP&#10;MWML3E2RfGiZMuVLtC8RGlxs5Vu4cKZnF7G4vCc7pS2RTcXMlumFDSytHyA4u4nZzZ8wPjErPejS&#10;AH0pZe0kb+YSASvOff0ORkMGh6kRrxzmujQzzSAyh8XZKUrdYdktYXkqgPERB4HVSElmxlB/D9VD&#10;Afb44KZ6KZvlNn8upXUFHDY/hnTD0GioBHqGuIitGNQOo7fPCCWvLkUvmiqrUZyRjfTYeCTdP4b6&#10;2B+RfvvPeHrmt4g6/x5Cj/8OioS76I69g4wLXyPs839H1uWvoS+KgaEsAR3JobCXJ2CkOpNM2kxm&#10;6CFLFmK+OQueqjx4aouwToDtdNOH0WuumpWU+KVYH6jE4TilWkspokMfI6+0DQ+//giLVQkENyWT&#10;sRv7ZIeDcQfWvDo+RxU06d9xMTMg8vVUJh9sI5PQm53QUfZqdA4o1VbodKImmKpjxM/Al0h5/JSL&#10;Mxvr6jB6qFhoKsMxrNfJ5AHvsNgJdkCr7IZWxfXkHcNYgBZhfgcLBGpAmUtwEGhcwGJjbt9VjSWC&#10;TCihuYG3G4UvFpw4YGDdXJ7D3vwIvJoGjKoaKQtFVlYq/AzqIstoj6y4Qwb2kXUEKzvrw2U3g+3h&#10;cun9pgnm8T765dYoaHIvQJd3ke/9ibRVYodfTDgTXejVZFF10X25/kQ70yCtk0hWUfNnPA2PKXPz&#10;5DnqoaMCopXJJpn2FX2oyNtWloTDUM/f3ZwAc204jNXPpLLYc9SREbMowcuxwfeyZa3GprsNq076&#10;zOFWWOoT0FtCqzCsxKi+GW76+TkR0BjoLMoeWOvEFIYU3hfBtMky31gQ0DsHe1vYWKDZ91nJMg4s&#10;Tk9jY1RD/dyGWU3h2zfgaMIa9fmyoQzT+gZKOj26m+tRmxBNf/UMEw4j5oNeWPraMOd3UPo6CYIx&#10;7K2vEjA6mPpbYB1sx6jLKLsgmBUEU0sUGSuFwShWRujJriiM9jHqza3KFojOEZp3xwQ8gQWMTCwz&#10;2gcQmFqDS2xrj63AajETmAkYa4uQyQYjjDwiO2nW2ga7ro8sLnJoyYKiGdrQECXqOLz+aYJ7ES7K&#10;ujGPmyy7gO2VBbnABro6oS0JZZTOZrCIx7QyQx50BwYonYfMsAw50d2hRF+flmzjQHefAR3dBrQ2&#10;D6K6uBZl+fkozMxFc20LqlJDUBL6BZKufoiYC+8h5Ni/4eaRX6In8zH6Y++hLeQ8ci58i8xzX0OT&#10;GQZLRRrspSnYVPH+dfA+KxXYYaBbI6tMtomFV4cdSrA5ZQVm28vxwilqTVuxrVdgS0uvo2unv8vB&#10;s/sPkZFZTOY+hvnqVMw25mOut54gNTFKtzPIkk2DDrgrb8rgZmtNwmB/p5zjqiRAtc4A+occ6Og3&#10;QtHURq9txIwopeuOkPNAN41kJ/1T+qU8WFoIBKcDm7svMT+3gK6GUgx0tkGrNmJIa8Qwpf8IQT43&#10;Oy/bsb7yNeIlF/k0Zd5LN5mGTLRLuSdAJ9rbLBoIssAQVgNarJMQxCIVDCrPVulhRbbRC1cVn9ED&#10;DFVHwdNbDF1jFrqoPhqTr2CiJwX2umdSCYmjlUWy3xIvUUK4yGAw1RNDInjGNcKvu3rwatkrN60s&#10;LSSVHtFZMAMvHKVYM+TCpxC7x/XYthXyveXigKATVTCHzkromlLQQ9Wk7NfATN87VBOJsogfpdJc&#10;0BTA1RQhS9oEUNd8fIZLi9jbPiAJBjFu6YamNhmO/iaqvSmsrG9ATMtd236FFSrGqbFxWs8i7FiK&#10;sSNK2ZqfyVK4dw73d7C/vY4VSsRpAmxlfgbL9BqHIwq8CPTAUMUPPlSKJerrZUsV5s0NcPFhi4qR&#10;0vBH6CnMwOyIFTM+N8bsRmr6YSxSTs6OuQhIA2bcJszRj84HnQSGiUDVwq/Ml75CSAlLxX2ZC7lC&#10;Tyq6vI2NzVBajsM4PA6NeRQ2r8ijnINvYgUWzzSG7BOwj2/DZtDLPNoJyhgxUzUgUtD4UIYbY2Hi&#10;wpwMjGJsxAO7xQajRRSd028Nj8LinoLdOwuryQGTehAjDiv0Az1kAB1a8kUj7RAZnUfb42VKYKA3&#10;GzbjECz0npoBEyw2H/SOcbR2qlFXnIu2sny0NynQTgsw2KuiVK9FZ8FjmdhQE/kd0m9+jOhzv0fk&#10;+Q9gKI1DzYNzqLt3FtFf/4kg/Q79aSEYKojBRE069s2DcDUXY6y9CCuDCn6+NmzqurlYurDv0ODA&#10;r8ayrZsRXotVAnPD3o1D7xB2e6swlBuLL9//CF/8+TM8Pn0czvRQgpT+tqMBGyqyMllufVhP3zYA&#10;TfYJjIjzcbJNf/5dKCvj0FGRigHVADpVQi30w9xVB3sn38cQfZQ6WSa/r2oYuHSPGSTKsGwsg6M7&#10;D0ujRqyM6uHsyJJtL73qevj7imUetr8vH6/8rfg52IEdVw1myHJeBlVHczTlnQiEKVikzRHdJw+H&#10;RTvLYmwwAGyJobtOkbSQCdE4bsdWIheutyUOjZT74z4blhdmEAxOkDB65dnvsyuf4cn5T5EfcUlu&#10;Fq5o0ymJ02GtvI2p7ljMdPPn+lLlyQFebONwYw4/7W0ySM9ipDdLdv8QpxDrYrSKLlfOG52mVG0u&#10;TICRama0LxfWxlQ4h/q5Ln1yF9yjqmfQ64WjPQ0bw7WyXnakLRYvvI1kdgbH1TkcvgFe89ree43D&#10;/UN5pKJpqcLk1DJevvwJ+wxyi4s7mJnbxMLqG0y4h+WG7RvKZVt1yFuQbqzPk1Fm5Zj45QkP5eEI&#10;Fnx6HPg6sDvSDmdrPBaMlVwgvNGeVuy6m7Hk7ISF7FgZ9Rja2jJZT+fS039O+mBX92DMYcCk10pW&#10;9mHWJ8q1NG+/xzyAUacWXlHqRf/goczQF96AidFO3NBRVSlMwz4paYdds1DpKLWc0/COLWNp52fM&#10;rL2AfXQRfSoveuspBckGC6q3SQpiU0LshhmqI9BVlQnRDmZ5YUl2F9eRBdX0XlpbgCzowmC3Bjql&#10;GoYBXioyruhgNzHPP60wVwuAxsDZEM7FUyRni6g7KjDQPQADX8M1MoNhmxNWRZ5MnBC9fN2dWbB1&#10;FMLUlIHe7JtoTzuPzoyLqI05Tsn7CXLv/wVZtz6HKu0JKu+eQ9n1k4g/9heU3DkNXWE0bPSecy0F&#10;mO9uxoq5CzMaPvDmdOw5lZjprcNCSy4WuuoJkj6C0krPY+dCsODlpB377iG8tHZhqCgFYXeuylmg&#10;IZdOwlEQRWbQY0On473tx+uVJWyOBfn8bJSPkfC2noex+ARUWUcxSNC6GZw8rQmYVJfysz9DUPGM&#10;TJ6GA4JmncFvQpxzKkKxOHBfZpJ5O5Ix3psG0XfqgLJQZJKJob0vbHl44xJtTLjwe2PgonS0VN2X&#10;aZMi6L3yNhGMZE9xrMdLNJXz0+YICepve8ZgkCil8WRvAu9/vsxsWjdky34/HeUpcDg8MJH1HVwn&#10;XqcfIy4P3FYrjF3lcKtq4Hdb5YiRbX0OXtjL4aOvnO6IkEk46zMe7KyvydTDw23+KRprb63JTc2A&#10;Mhsvxdh+qqddZy14A7Du6ZDN8kRHQ01nA5qLM9BYVoyOtl7YzW5oWkswQvDu+buw7WyU2W6iUd6h&#10;q55BqQkbMyIZ44VMUzw8fI39gzeYG/XAYyTBTC9jd/8V1lb3sLCwjcmJVaysvmIAGsckvet0fwaU&#10;mZdlB4l33Fb1W0AF7NhcnKDkHYa9WxS+lmLX04ZpTRFNL+l+gg96vB+YGsDL8T7oG3ORRD86rOyA&#10;mfKsLjdFpjmZeyltBxRkUbKq0wC/phMz/mH6QwN1eBMWbDTUmmzM0k94W57KA/LhqruUZYkIGrug&#10;tQYwoHVBbxXNzBahp7Q0agzQ9PWju6URvR0KJD0LQfSlT7loosg2iZQz9Dv0LtuMtt05D6CoyceI&#10;x4GRYTM2VlZlJkhPtx6NVa2oLyXT1bWQGe0YtvKBDxnppfpl0XdlfhrqE67IXW57/TMsa/Ol7x0m&#10;UG1tWfAZ+uBWt8Hfk0t5HglRWSPSD/1iPmblXQLuOpTZl9AcfwxN8T+i8NEXZNHfIeTov6Ig5Dg9&#10;Zxp0uXGIP/UVHnz2WzRF3UZzzB30JIRgqrEYSwx8i2TI8Y4qLLcXY6VXtP9UY473eo3Ane6uwba9&#10;A6+CVqwqq3Fg12GXsvjAysXEn4+6fQWZMSEwKAoYYBX4ecmMF7N2rNr7se41Eqgr2AqMyETvHZs4&#10;ugqlirkhJ5l5Gi/S917CVMsDBFvuYarzMWbEHBd1OFb1kXxmj/jo72BFT2uizIShJkK2qvF2078T&#10;bAEqo7fJIklwNYZBLScB3Ca4nskz8df+Juzaa+QuprXyASxl9zBc/Rhi/MOWtQyzAxkI8n46Gp5C&#10;lX+VIE2kbM3nz2bA3fgUxVFXYTC6YKC6slLNWMwMrIEJ2chubGQUQZcFkwxeszMbmLD2SakolJXo&#10;CiHO31ftDVinvVmdCmJtcRYHBKpobCCaAmzzEsOWdhgMxGbTurEYP421Ysteh2GDSbb9MevN8Jn6&#10;4NCrpaIyqIwY0ffJPPQlGwE53MzPQTuiTKY3rcbLkRYsMIAur+5jaXkHa2u72N19hb2dQzSXV8Bh&#10;cmJ9nR58Q1z7WJjbwvrGa8yMT2NBVyRPKUR+8KG3Fe/oe+oQ4IfanrJhfdyMcUMdmS4b07pismcn&#10;Vqz1WDMzsszp8DqoxJvJAf59AK0p9xB5+jsE3WZ5btpakgbRjXuOftSu7uBNWMO4TYuRfjKv34wZ&#10;bSGBKTKRkhgpcyQLCi8qvKS4oRPtYZgytaFL5UBTqwqq/iG5W6iorUV9XgqaS/PRVlUkR7MbG5/D&#10;RsO+pMp+mxRBHyHMtpBEqpIQBo0GLInt+8UF2QFibmED/V39aKpsgEojmiD7ZHsXqyNIT6anl+pG&#10;S0kWqpKuY05bxEVImVQTSv+U/vZsjD5mnXJc5PTO9FMW0QuLJtuisbZosC0qK0ylt9GReAolD8ma&#10;tz9CzLnfIvLMe7jyxT/h7Ed/i6z7P6Ar+SGKH51F0ZOzePTVb6FIeYyu9CfoSXsKU14sRmsyGPnp&#10;z/oqyUoDWKcnXVIU0VMO4Ce3Bhv8XC6RsWLmcxmoxYamG1u0E5vaRjgr09CR/xRrXBzY0IP0A2pV&#10;Xmpgvgcv/Q1YMVRiQlVJufkcBgJojEFu35IDMRh3k6CdUd6Du/pbTHVc5We8j4neEEq+p5jVxDII&#10;Puf9iJXZQkvaXFmYP68miAwl2HSKJloVlLCxsNQ+ofUQrJmDLXpDsQsr8rxFedlEVxy0hbfx/MoH&#10;iDz3LiLO/h7lEcf5/Pg6YmOJzC2krZC9InVPSD1Rb5r/+Ah07SWYX9mFf2weEzNrsmLE53TLLhg+&#10;lxvzM4uY8E/CYQ9gTDbXzsYC19oMn5mod95wKwjGNa6JKRKGUya4vzrcw5vDQ/z0ip7R1vYfJZLZ&#10;UuUdiKQeXQ6GqULswiKZbAgOq2AcpBocnYGXv9M+2IrtgBrjmmqs29uwL3LgqQxEGxaxyTVlVXL9&#10;7WJz6yX2995Q2go2fQ2rzoL+DhXl+jJZdB3ra9sYG13A6PgGvHY3728BLU4F7I2RJEYl3tlbncDB&#10;vBvTJj5oRTImVXlYsdVjw9WCLU87dr2iGx8p3afAa3rUV7xeUPpaG5PQVZ6JEZsBhr422Z5xmr50&#10;Y2kWa3NB+C1ajFpUWJ4ewfash29a9EAVACWYTYWy7cocgRpg9BX+1F3/GP6uVBh6m1FfkoMB2XXQ&#10;ApvDS69rpq91YV5ELS4K0WJxkxFvWZsjc3PtlKaiHaK3LRqT/fw9pgqsOzuw4u7CnKNf5liODlYg&#10;YO7BOGXi+Nio7FQ47BxnRByAe6CBikEs1HKMd6fAq4jHQOEt2XDb3cYFXRECDWW5GP5rqhRTpcPk&#10;73XUibOsx+hOP4uWhNMof/otKiOOQJF6Ac2J51Dy5DskXv8E1778F5Q/PoaB5EuI+fFd3Pvqlwg/&#10;8j6Z9zlBlwdTeTrGyP4rihos9HFxWHtw6DFirqcR+8oabGhb6alqsaJq54Juxmp/BQ4snZSZaryc&#10;oPydGMSryW5gk8Bc14E3meAkUBcJ0Bl+PdAIeKvxypKPGcrztqQzqI4+iYy7X6Ix7hRZ9AkWuUB3&#10;KPU2dU8ZQN+mzYm2I6IcT517DX0ZV1AXdwatSRdgLL3HIBUl2U74JrEnME/LMU+giQ7s0yJJhYwq&#10;zvlEVZC/PZp+/DZUBXegJkidvKfG+jjoa6OReOszBq3vqapiGVfy+NYzZOqf6Ma4ZS6EaB6Wfu8b&#10;ricdpld2ZCaTuFbW9jAeCMJnMxE8g5ieIvjGZjE2No0g16Ho4SQ6hyxxjawOpGLb14ut9RXsbq5z&#10;jc5gkdZMTErbXlnEIb3p4siQ3FkVRSJCBUzRL29bqBAM3XB6xxH0EiMjdnjNVIdun+wTHLBrZYfI&#10;ntJorLm6ZcKCGLG4z0AzrcrB4swkDl78hKWZJYga0QMhb8mofgLS7ZzA0uIWVld3EJwgQP2LsHuX&#10;SGxiUzBT1rp6WmOx72/DO+tjOuyMdMJWFwF3C42zswnb3g5GhxIyViJGerIpbZ5BWXSfDJONfW8z&#10;XvraaMKzoal6jnF6qEWfEX4zJTA1ekDfDlVtOjoKwmHtKMF6cBgv5kw4dFTJVC5ROL1FgO65qrHB&#10;RSF24JbJgkv0Hj4yk0jGFrNcamJPo782C35TN5aslCqmcmwMZeDQWSHTCX1tUdAWiZrNR1igfJ4b&#10;KkBP9lX05VJmlT6CtvQBXM0xMPK9e9uFJM6ibOJnbIqUoyTcykqs+wewIZqU6YvJGAVY0JfK7gwi&#10;yd7XIZpXJWKsJwUexVugDvIeKNKvQpF8BQ1csPkPv0Degy9REXEU3VkXCeRb6M+nhE04gdLHXyL5&#10;xkd4ful9JF/7IyXx2+le5vybSD37LurDL5C1smEqSoa9MgsryjZs9zThNX37jsVAP2rAqrGdEbUX&#10;m1wIu2Nq7AZ1eDlnwJs5I97MDuH1IoG4RmCu/sclgLmkJXNS7cz0yk7oP/vq8JOjFC9NudjppwKp&#10;CENpcigUFZnQ97ahoSAVlVEnqWYey+4IU+13EGx7gDkykI6A6sp9gKywi4h/dBFp0Q8R9+A8oq99&#10;TpCfwUDBPQk8kaIpMmXEjqyYYicyvSZ7n1PlZFItxWGo5B5s7Xlwa7vh0nRB392EaZcaS8MtMNVG&#10;Ql36VJa2iZ+XHecH0visnkhlNNWfiY7s2zCSCCbmNhAkY06RfVY2d/HqNd3XxCScRhVmJ+awStW0&#10;ub2P7e1DTDKArWgz5I6/aEqw6evHxtoyAUovuL2BLeHRl/kzC1NYXZrDGL9f7BCLlFV9qZD1+W+V&#10;gLONwZysqRuES6+Cb9jKQO/CiGngbbsWczvGNAyaUwbs+zqk3N+1FGLR2oRlytnZOdotpx0H9KOv&#10;X/2MbcrdZQYYMRNGAFQUeY/6ZjA+vSWt1w4VygsX17heBO97VLGlolStkH8p50KowQoZaKQzHQNF&#10;T6CqeEZmTZNZGPv0N4vGSlgotaTMpEFmiMMmX0CwSpC+JEifInZnxSIf7UiSlSWTfYxg1kq8Gqkj&#10;SCullFnRiRKnVCkpzJViE+I2o+x97A6LNKhSgok/r4h52zax6o7Mr3zlrMQbNyUVZZG3KQLa/Oty&#10;rIPYop/mQxQHv3Yym6c59m0jZoJUlJV1Zt1EV84tAug6GfAxPVUW5WwuxrqTsGWj9KMPshOQ/u40&#10;Wfmz524mKOlHGyIwVB4qC3Rn6WnMNU/Qm3VJZoMYKx4QjDfl30XzrCG+d13JbfTnXERz3A+ojTqG&#10;gkefI+nqB0i++SmenX2f3vRzLHQ+x7LwXU1P0Rl1GsYCLuy2Ukwqyvj+8/GSvnGsJhUbg01Y0w7x&#10;fmjoC7Nx4FPi51UHsM1ry0W2dOLnTTsZ00qAGglOIWl5CXDO9QGT7WTOZvzsrcJLMueWsBdtT+HM&#10;u4iOsG/hpM+dpNyzDbRhZmxMtgwxE0BjrU8w05PAQPIEU10hXKD59OGZ0KiUsA4Nwm3W8Pu9sGoH&#10;CZhWuPW90PUqoGwoRWd+GEH6XPaLdTVGSTUiNvOEUrK1psGh7sJMcApjngA91xxcDuEjvWTBXkzb&#10;OrBuqyNIH1KdPMEcwS12Y/WlN/HC3YRJfQ2f4x2M24cwt7yN9e0DBCYX4RiZlGeMK6tko/VdWZ5m&#10;ps8Tl0Fvo2rql1JbqC5R0fVqrBt76/Sfq2t4sb+PXdH9fm8bG6tL2Obfxx1DlOkJEP15DaV3ZRaT&#10;aAk6ZWmH0S5SHi1Ym53EqNOJ8RE/Jl16TNo1COpbGOzVEqQHPiq1bjLpMCV7oB9LS9u8hB/dwfrq&#10;Lu/1lpS+m1svyKxbmBhf4te2Mb+4j/HgNJYszbLzwxtfCwkph34+hKqiBO+8DCjkQey8roS+sQSO&#10;Vr4xdTl2fZ04DHTLXSuRArXnaMI8wTnJhe7h4g32pst83g0udgGU5aF8vBhpktvtmOySUfyAoDwY&#10;LmZgT0KQwBP9akxVDxEgSOa1efQ8/F0CZJSX1vowRr4cmUywI87PeGNFa8WfA02y2kG0auzNvkCm&#10;fSQ3FDbIpkH+vLPhKfopTwqeHkdD0lWYGuJhppQarotmlKbXVRXIy9eXBXtbAvTVT8mId9GVeVXO&#10;KBGyRASofV879kWDqL406OpT0FoYj+rE2wxYj2GqiYSKP9MUdwIt8ULynUHNs2/RlXYWA7mXKXfP&#10;oDfzHDpSTpNZP8flz/8JP7z/v/CXf/sr/Oqv/w9UhH6NNUrCFQLeVxOCtshzsJeJGSWN2DH2wVya&#10;QHC2YF7u4HZjXTuAPb8SP81Sri4SgAtkyHkhY00EJwG6ZiEo+fW5QVJJN+95GwNhAw6pVPaER1cm&#10;Yq4tDCMl19AV/gXK736KtqwoDFQwSIh0SHHp2ighlZgY9WNUz783P5EJIavaGEx3i4L7NHqqdgQI&#10;qhGHS6bquc1aTJJFxMTshelJbCyvYH15GS6TFs6WBEb/QqqtDHpQAY5smW7qtmjot6Zkwrvb6kRw&#10;ZJS/M4CANwAXWcnY3wpXKxVbVzIcDc9kzaqoehJVTqJb3/ZoH0x8nhZ1LwZMI5gkm4oKE9GF0mSh&#10;F10g6F68kUXfFtsIWWlc5vuOMthuiNpkSnCRDH/AQP9yNUhAbmBTlMetr+FgZw8H27vY3drGrG+Y&#10;5CB6ST+HngpN1KuKNTZjV8pWrnMz85ibW5etUexWDwaay+HWtGDB0YNZKp3DKRPXUA/tWxzXLdeu&#10;u1XOV9qhD335kpzG9zcemMbG5gtZQre6SmBOrcI9uoLZGXpTGy2Oo4LY6cWOSJ4QnSyEymSQeWeW&#10;Em9eT4YbbpTZEdseBdbsBKSpCoH+IoyJ7gT0gfueJhyIkhtXI16OUoY56Fvt9dT+ZLf2JIx2JtM4&#10;N+JwhItNk0sWioXoHj4p2nH2JciNA5FEP0W/IjZ7Ni1lJIJiuUkjmHnTWUvAihxcShNLiczu2Cf7&#10;jnbGQ198Qw74XVBnMFLFU5ZH8Iby9XkNt6XLgl5dewU0zYX0wUoE6IUHKJV7ymKgKRP1pLEMPgmY&#10;N1YwABVSXoVilgFp1VyBCf5+0YB439NCZs6FspCsWZfPaOnCsKYXxt4mmPsbYetvRmtRPDoLw8ma&#10;16Aruk3PFSZTtwbzrqAn8zyKQr9E+IU/Iyf2ARJCLyH67ilc//4PGEw9i2WCdJafRZt2Hsq0Rxhr&#10;LsPiQBMCiios8L3vGbuxNdhJIqRqGB3ET8EeArAPP1FCgfebH5xPuhc/ydS0ZtkX9pBBbJ3ycKo1&#10;Eu6yezBScg8mHkdX9BHU3f8IBZd/i6rwo2RNhRzl4Lfq4NMp4DYoseTVUPZHo6upmp+zg/YhnJI3&#10;HNO9oVgYpBcS9cTeXpniNzs1A8+wSSZ9rM7N0sstcHGTJeQx1ywWgy5MD4i86TQ+F7HBlE6gpsnm&#10;1z6/6DAQhMMZ4HsYxxhBFPCOwjJkwrDNC49nBMbuGoypK2EnCx+IPPGhXDibI3Ew2om9gJLPOBnt&#10;DGoDFj86+y0Ym1rC6DSl6+Ye1tZ3sLOzj8NXb7BDzydYddpngZhStmst4y1L4KKvxoHIHOK9XJ0f&#10;J6sHJVC3xW732ip2yGyzI2aI3s4iXdJHtXPoacBrks4cAWi0jWJ6aRcu7yQsRjsMyj4GuXas+umF&#10;zVw3wwrsjWmx6+2ksgyVpxcvqfwmB4qwPE+2pLRdWNgkyNewQIAuLJL5Fyl5ZxcxP+LAsrWV0r5A&#10;Zja98rXKLCOxIenlPRCK8Z1pyt1lLtYNVxtWCM5NVysBWg17ZwEUeWHyYF6cCZpaC+DtyMGkuoLg&#10;JXDp43Zdoi9pDf1gEXxdaWSccFlKJnyJyNoRaVUi80JUBYjeQmKymYeRxtdfipGBKgRVFYzAcTKF&#10;S+Q+rltKKUezZVqXaF5sq3ogNf4SJbLYNbPy36q8y7I21EeATqsZYMac2OANX5kJYoof2GEYkOVX&#10;IttIpDtqW4thbkzCWMdzsm4kQZlB9szGFhXCnIYsS3abGsyRi8wx2EhZY4WhrwNeYz/8hi4EbHq4&#10;jJSegXHYDVr0VaXQK9yXXSqELxZ/iqDRn3cd6Q++QWdVOvqbSlGcFIrCxHCUPb8Fe9E1rPTSr1Xc&#10;wWD8NXTEhvPz1THIdWJ7qA2z1XmM2irMD/Jh8f4LFUKDjkPejzeWCvzE+/yGi/cnZzWW6RtHaRP8&#10;lXcxWvcQo6KQvvwOnPwd9oIrGEg8hqawz9D07Aj0JXdkW5gZUwMcxiFMT4qmV2vY39vHXMCNSatK&#10;dtUTfZeHm6Jl47HR1puY7gmXXeNFy1TvaBAe9wh/dgpi9Ihgzl0xmmSXC29mEisLS5h0G+XRivCg&#10;TgZTO73/vr1Ungx4HG44yaKByQUpSdcp/RYXN2T/obl5ykzR2oRSb0zfiqbEM1hggBfHD8N1j3Ho&#10;68YOA1ZwsBjqhkx0dinR1GmA2ujB5MIGdvYOsbW5j9n5NQTHp+En4If1GjlvZd9dT6A1wd0QSpBW&#10;4OfxThzYy7EeMBGkPsxNTmBpgUAXI/HXVzFvqKfNEG1eRKpiikzCEJ0g9gO9UPdS7RgsXANjCNhN&#10;GCMRbM+NYG/SzHvbjK3RAWxT+ex4FXLk5mRXAl5TtorMpxmPley/he39N1hcPeDn3SSDbmGBcnfK&#10;RKAT0GJmzYYxl79bFCAkIEii2qJNXKedDHbF450xLh5z7VNYmp7DN1BMiZKL7pJ4OFTtGGqr5qIk&#10;5ftFc2wPTF2tMNOH2Bjx+8rjMVgeSS8Rhhl1AV4GyK70EKKuTg5DtZbQoxRii9cCb/osg8Gci5Fn&#10;PIDJ2VWs0FS/Em1CR02UpREQE9BWRMoW3+gKZYaYj7pD2bBuLKBXCYWdAPUoKJMdnZh3D2JryoGd&#10;5RmZfrgyM4Z5/jkvxlV4bZRkTixNUVK5TVjg13zWPtnmX1QeiDzP0a5ErBhK35YK8XeKKgUr/deE&#10;j16DPk2M21gYY+SnD1qcmqB3MvLBjmHC70F/fS76cm7I1DGxK+1tfkZfSvARpGWRJ5H+5DTy40KQ&#10;HHoVYVd/RNb9Yxjnwl3lPXCXEbD5UeiIoRRtq4ShMguLvS1Y7mrEar8Cq+oS/DTahJcmIVtzcMj7&#10;eEhLsUcrsUt26UsiOx/9FaK+/Q2SfnwfmRf+gMKbf0H1/aOof/ID2fM7pP34MarDTsFacVsel4ha&#10;3YCqCLMTM7L0b8Ttxcz0DF4eHGBjfgpv6MsOdvfQUZoED3394uBj2SFw21SAGUsD5paWsby4jBmy&#10;6fbGJjYJUpE6KprJba0t89+rDGQaWW+8JTps9Ij9iCT6qjoq83qsMCisbOxhi2wnGj+LBmEr9GeT&#10;BOjU3ArXwhaCoxOYMDRDX/EE/o44WU2iLrwhK7FeTmhwMKHG/qgS3oFyDA+pMTDkhDu4hAWuocWN&#10;A0xT8k757PB0Zcr9EPFzr3xci/R1+oJLcscYE+144aoku/KiatqasmJNjNIft8sOmJs60fAuHbsE&#10;zLq58D824FS0G1xrnlasOxXYHVNhLWDEgl/P4KHBFoltPziAnxeHcTiupl0skLv9YhTFgZ3Blfdg&#10;2ViOtZlxbK/x3tEPr89NyratAuCvg13YIU4WRaOFtkiI8jahLneoIIWqGyXYRU+wd1Z4Yy31MXIk&#10;m9vQD/OgAuMuFxaCNOY0+6NOPxc6H9LoOKa9Y/CabZgY8WHUqoG6tRaKigIMVMZjkQv+BaO/aBEh&#10;SnXErpQovhYso6mm5B2x4YXIunjxMyPKHmXUJvYO3+Bw/zW2+MbH6INXhhhVzMX0yIwiZJFtRxXW&#10;uGBFEfYUZcX8uB/TM6tYFNKBcmdJPORAEC6rlT7JioDDiAmPWSb8Bz0WSo0pvNjdx6JXRfuWTbak&#10;JyTDC1CKzgJiermlJho9hWFwasmew2YYlQo5aWx1cQ4+/nt6jP6GHsxlHpLdyYd1SlTHnYeLHloA&#10;1FL5QHZEF82pKqNPoyI5BNVZcShLjUZG5CN0p97BUlcSFqgODMkXyHI30P78GWxNJfC01MFdIYYq&#10;9WOtvwSdoV9guvEpwAh+IIqFGVGXGFBemItgLbiDs7/6nwg59glKn9xGe2I8Su5cQOHtG6iJiMVA&#10;YQZ0KdHojImEvjwDg1knMNosakATYWxKlu9/ws9nSblqpeddE3nLq4vybPtwexM+VR28DWFY6nuI&#10;8fYnWBfdOBgQV9c3sTg3j5nJaexsEGBzc1iYmsTW6gr21kU66TQ8WoXccxCZQlOigshagUMCYm2Y&#10;tonsOUPmXCWgFpYIUjHpms/QH5iVLTjHx2e4NoYxaajEHplv01qFse5kWRgd6M3Ajr8Hr+eNkq12&#10;3Qq8FJsqlJljHv6MYMPZScpqMQ8oQW4svvY2yfEQwh45KkWbk/ty72CUcl50rAcZTnbVd4iOCY1S&#10;5e3ZKEvVybITiDhbHSFgRHHJFBXXOtfza7IwFvrlkdYB5ej6MG3eQC4WDBVS4i6a6mkL8+BvJ7nV&#10;hWGw4KZs4i2UlmDvnwId2LLVkt1bpF0hA+H1aBtjQC6JQ6RG5shKmg0jVS3ve5BkIlTfZF8Glunz&#10;32mLvwlNXiTmjNT+Pd2UPwtYmlnEJEHpdQXh9y3AavDAbvJQQvrhtI9hxOnChF2P+VE/AgS0a6AB&#10;mspoSmD6LF2J7Agujmlm6EsCyiyM2lQwDPbC43Qwsm7ywW3AZH47IXljfRsvafw3xTZ4LyUvDfOe&#10;o1Y2fVqzVGJVtJiw1FEezCM4sYj21kEMqYdh1lGWqgwY7NdAN6iFh4vQpupBb30ZehrLYB/qw/wk&#10;2XVmgQqBsngglVI8hrI3Qd5MUY0xRelraUmVzbaCI24yRJB+xou58VEC0s/o7IbLYoDbOiQrZ+Yp&#10;+YK+IFqLk+WRi73mIbTi/LToFtn0NmoJ3lYyUnVmDHJjniCHjNmbepW+8e2uri39IfKvn0V3Rjx9&#10;fh8W9f2MuuXwim4RqReRevzXMGdexgztwh5/ZoPBZIMyf45SvfLBabQSgG3JTxgYsjCjaGLUV2N1&#10;UIlNkwU7Thu2zHre/x68pL/y1T3BSP1D2cbGIDr+dTRC19lAkE1ieYasSoWwuTQrNzfGKVdnBrIw&#10;Rak2330XE4oncozClKUD4xMMVp4xysMZSsNl2UFhdWEBLyg1N5fJYJSAs6Lec5BSkUwgpoEJVn0z&#10;Uo8tLnAxmW9+aQOzi2tYFkN719bg0nXA1leHoKENq7Ymfh9lpUw7JdhVebArEjFrrsaoshBW2qFR&#10;ZSrWyFpijMeasxXLDGDLunx58jApJoKrM/mZG/CCPnCWn1c0HJuitxQbOIf2Ekr+FNkK1NUUJo/5&#10;5giMfcr51yMEK723aOsz2fN2LIXs00U2FfNkhopvYDD/OrRlj2gHIjCuzsY8mW1enYPx/hx4Oqm+&#10;VIW0T8XYdDThTbCX7F0g906mB1NlKqONa0SMzZhXpWLfWiqLCsR+zCoDyrQyTf5b5OmK8RUiXVK0&#10;rRXHm87WFDm4yVAZgnca4yJR9ug6WqPuoujqeViaG+HsVmDEoIOubwCB4AoC/nk4LCNwO8ZonJ0Y&#10;1mrg1Sox2FgBTWMJJkw9aEq5h9JHx9GZdg9dSTdhb0jACqOAqYUSxG6Bob9D9gMK+MbIhG87urlH&#10;puD1TkO01V+YnYetORGrotrexUhFcItmwqIWb45R1ml3Q2d0Y0BpxJDKjKEBLd/fIFTdfRg2O97O&#10;cOFi0g0Morepgb+vh4FFR2a1S/DP8EG5CZQxMqlorCZS/wRY+6viufCmCcpJyp9Fufu3RVmyyMU1&#10;PeqFXTdAgOooec0YY5AJ+oPoaWtFffJVDNEHqnPFmekJaEvu0lNdRHb4ecTePo0SslpZSiTsFY+x&#10;JuRMQzj8tZnIvnaCQHuMSWU7pnQqjHZXozX0a+Sc/Heo0m+gL/I71N/4AJNVj7BI6XdIqauIPMN7&#10;exPDVWWY7ayjNGvDWAkfOkE6wftqauSiNdBf6s20GUN84E5+ZvoZhRj7F4mgpQ8jDgcDWDE07TVY&#10;X1zgvy1waBSYt7Riya6QCznQIrrzh2KyU+zupiA41IJVeshxytFJqazGeE98vE/zWF9akc9MNKZe&#10;sLVBDOwSrT5EVtECA+AbMs5rSs5dRz1mhqowqavC6ki/lK2bBiGN87FnzsUrB8FC/zdF0PnaKXXF&#10;+XfxddkWZ8NSzmCdw7UUBmtVCMyV96BvSIS+hc9TWy5ZZpeyct/TKCuhHLIVTzxEy1dRCregTMY8&#10;L9EFRNiuXbKa2MQUTfHU+RdhLL4KKxlvmIwrJhCs8T1tGAoY0MUOcwrWTUUy+0lkTIkBXysE1jxZ&#10;z9+ZBG9Hukz42fN3Yp9eVFSIzWqLZJsVseEjTh1Ed0rRWdPdHC6b6em5RsQG6hLZclmfw/skEkDI&#10;wG2isZ84QoyGtS4KAU01FgNmBM0d0NbEir67/Zh1DsHRVYPm6AdopkQre0TvRKD21FbASpZy6q2w&#10;DKrgGOL3DWkw7qSJdpN9bHrY+5swO2KBsTGZTJWMrqz70JWKsXBxmNSUUQ4F5SBdG39Pf1sjzGo1&#10;nFYXxsdo9P1TGA8uwusZp6R0YaSLnoCRbd1cQu/I6KMpkm0Q54yMmJTentEZSqZNLK/syC5wk6JT&#10;w8g0JdMCZmdW5LnT3PSKnFA+5nbBYdDDOdRDKZImo6245lTpBOkTPsQcav4k5MfcglE1KM/BhP/c&#10;3VjD7jpfx2eEobeVktcEG4OLaDomWsZ4KK2tvAedVbkoevYjNMW30UoZqy6+j8HCeyiIvobGkkzU&#10;FuagNO4uZrsTJZM6yyOgzIhB+NE/oZMgNZWkY1zVj+6ER7j/3l+h9NpHcDBq5136IyzZ11Bz80NY&#10;0i9iKO06FBG3CJw87Ni7MV6Qju3BFiyZOrl4lJi3m7AZNGGitxLbLi2WaUNWVb2Y1rXKAmjZFcDn&#10;wdbuC5g0/Wgry4ST4N5YXsKMQyVLBbcNoquBaHgeI7v6zfTGYak/mZIun4HJAL/LgSmqiKnxKcyM&#10;z2KTbDg/u0B1syEnVi+bamhTCrjAKd8IEnGURq1NX1hLts/n6+diV/TNlV0SirFCVtk0ZFOWNmLX&#10;VcN7eBUJV/4eqpzvCY4n8NRdRnfKt+hNPwpX9VWMdkZTkfF50etaGmOhVxRA21EGR1+JDOZi9KRI&#10;oBcBYpm+crg+XGZHdWXd4ppMlNlQorGekMBzYqyiKpnKNY0AvS1rmUVP33XeA9GORWzeCKkvfKKQ&#10;z5u0W8LbD+ZcpjUKlSwu2vMYqsKx4Wik1K3C3FCJbNgt+mk5mp5R5sbCwiArppW7+W8HrVCQ5OCo&#10;E8OuswlUsZEZK9sRiQ1W0cRPXXJPnj505D5EZ0Uy9ldn8WpnEa/Xg3hHAE40f1olmDyM7H4xr9Og&#10;hl3Zxb8b0VtdSVDSqJuMGLPbYFF2wkdmEYNxpnmJDgyzniG4OlIpPypgYiRYpa/YHK7C9FAFVudm&#10;6B0FUwXobRYxPz2PBUrqqQnRN2gOS4urEP+JeaKBviyZPijGAEwSWEtDxTJSTpIJxqdWsLq6je2d&#10;A+ztv8DC8obMi5yZXZNdykcIdLfDh7mZZXgdbhi4gM0aFYa6qjHLaCU2s2YoeWcJUjH6QBj0WUqr&#10;ztIEmPs7YaFPm5kIyslWQY+oh/XCQybub6Mscw7DbdbBodfArjdgiPfGpCbAarJhqgpDf+41dGVf&#10;R0fmFXRXJCEz6gHCr55Ca+pdvBguxTK9RX/qY1Q9uYWsqz+gMzWcD6kK7rZaJJz4Mx599E+ouf05&#10;Ir78Z5Td+waa1CuovvMFLGkX0fTgPPwVxdDmU47V5eEVmX2lrx2rPe1cnH1Y9/Ez8xnOabq5AFtx&#10;ODFOz6TBukfH/59Mdigkc07gZ97j1dV1+Fwj0Pe2YM6lwwLtiVikC5SIoj/QgY22QJUmy9PEqMF5&#10;ykDBCL4+Rv6gEwuTIwxedqwFh7E148Gaf4jPnN6TFkUAQeRii53J4YZnMFc/kRuSYlddnFFuWwsI&#10;/nh5773NEfBTFvsoKdV5P6I/5QNk3v5HRF/5r0i98/+iJ+sLmEovoT/nEoF2GerKCBJGJjrrstDT&#10;kIneumwMNOfz2RSjrzpFdjoQE+BF8caCV0flpoa1swS2NgZCBhqvOFWg17fVPEJvxml0PP8OlvIb&#10;8v0IYB9QYu6KUwirGChcLHeYddWU2VRgIhNNMKS99TmlZyiJg2yqK4Su4gnZvBgj3alwNsXCxP/X&#10;R6sykHuLIH07itFaKaRukvz3CBWCaEk7xnskVItIQZzg75/jM9ga1+Fw3oa9CT1cVECLnn4s+oaw&#10;HLBgyafFO6Muq8xHNA30QNnaioGOTi5OG+ZGRzHtD3AB92PEQubkv1fmFhhZbRi16OlJTRgf1pNR&#10;jXD1FMNcF029XkaZJXQ72dBaTeNdSNnoly0Zt3f2sbPzAi9e/oTXr3/mBbx6+QYbGztYFtvg2y8x&#10;qmNk0mTIrKM1s0j/K5HyN2hVw+GaxjpB+oY/u7K2LQ+CRXdzC32yjwwrEq4nRSaK3U+wejE9MU0f&#10;NQd1o1hAYseOIKX8EGw62ZtMX1BF/V+LKVOzHLsf4Gf1UC57HH6Y9RYGJQN8DEo+WTiuhb5/EBad&#10;To6LN1ENVOfnwUipam+IxkDBHXQSpO3pl1AWdQoRV79G7I0f4W6Mw2t3DSaaRbpcAVri7yPx9JfQ&#10;FD1HQFEHY0keUi5/i5RTHyL663/DmV/9NfKvfoLQv/wLqq59jMqrX6In5gF6UiLQm1sIX1Up5to7&#10;sMf39vOIBxPdjZg29TEYKunjbdhxOLFKD304GcSW14HpHuG9CnE4pcOb/S3MEbhiKNZwlwCgqA4h&#10;K9MH7dtFV0FRbSJGZTzk53jb60m0ApnuIou1hJFZxfcW8nnkSSkpUjxFZo1It5zV8JlTro4TeOL4&#10;YstGC8QAoasIpae7j7akizBVh8oRhqYaerv+DFqNWBQ/+A0aot9HV/rH9H9foy/rExQ+eQ9Pz/8a&#10;aY+Ooqs0GgUJD5AafQ+9LWUwD7Qw8LYwyFSjNCUUUQ/Oor4gFp3VqVCUJSJg7cfWxibeMCBtbdJS&#10;uVSw8t67OwnWvjTe8wj4RGqoaA3bFILh6vsYKrmOl54GeZJw6KrCorUOUy49iURM+RuXQ5anx0aw&#10;srgsz99FbvuasRzO5jjM6oowMZALTztVB+X8kncQE8ZmONuS6FfJ1PzdBt6DqZ4E3u90sjqBWhuK&#10;LRLEEu/3pq8LeHMgSWp1mupPU4NhYmltTI8VvxY78wEseAhSn1lDRnRhNuCTZ2DrS9sIOOnHAlP0&#10;HuuUdw7+mxFUDNYdmyLoxhEkOCcsg/wwBkw7BihBUuBsSaQMKIWPN2S0NxNL1Oj+3hwy6STWNw54&#10;0/ZkkevO7kssEZQra7s4fPGKoH1DuboC/+Q6/HYr5WgGGVR0LKygf0iTGwDTlnY5PmBmSiQmj8Hl&#10;niRoJwnOOXhHZzE5vohJMu0I37OTvnmSzLq0sIbtrRd8oI1yO1uUHwmPIMbWSbCSXUXrxOmhOvh8&#10;E/D7JjFsccvxc5NiNofNhFGnFSP0osbBQcrnUQwbGdAYAKx6Gxpr6mBoSpVZMrb6SErd+2hJPCuP&#10;YQoTQ1HGxbXOiCtmWi52FqA/LRzZN04i9eIPGCpMQU9GLDqSo9Cb/ATxP7yHq+/9Tzz94t8QdeTf&#10;cOP3f42q21+jKSIM5uJcWCti+V47Ze8jb0MJ5V8j9icYWKp4r+kzx/rrsOLUY8c3wiCnwrbdjklt&#10;FxdHqtwYEZsTQqYtDZEV9Ayeg7mydvLAVS3vx3BDJPSV4bCTEcYHC9GbfwdtaZehKnok+xH3Z1LO&#10;512XaZyTXc8xRwCKBuYiBXNGlYNpelDRJcMojqKyz8LO73M3RdBjPaN8ZJDU5qOXQczbGs9FXoBA&#10;bwo0+ZdhLT6B/Pv/jOdX/g6p1/6OCuNT+rYbst54sCYBqrYSlGbHIS3mHkozYyhxa9DdUIim8gz0&#10;NeWhn4EvIfQKFOXJMPVUoKcmHfq+BmyKpPmDV9haXcb+kg9Lfg3WJu3w9+fD3pKMAJltaTAVHjJb&#10;T+pJ2WfrhUjUsZYR2AT67mtsbe9hjaSwwXUqqqgmFunNuf697SQRsqmfynHVWsOgVYIdbzterATl&#10;qcCcT4/tyWG82pzC4foiLKITIsHppewd5e9dVGXJDa2dcZUE5/7ursx+ChJPdcm3YVDkYXVUjRmn&#10;CmvTXixPesmkpi6CTgvXEKWu041R1xiCI5OUdU6CcxRbS8uUD054LA5oOpqgbinFasAK/1AnHCoF&#10;Bhrzoae59YrzKTKovTURtuZ4+MVwoJoYjDrMWF/fpyxdoZ+kh1nawfzyLqbnN+Xkq52dN9jceo3F&#10;1dcEhZk+K1OCR5RAiQ8k6vOmjE2wuyYwqLJBr3ehT2mCQW/HFD2pSutCd5cWI/5ZLC2tYyxAj0qw&#10;rq5s89rBotdAr1HA12K0F+e19C4CrNvWCmngg6pyRmd6TfsoxieWYbWOwOcNYtzjRoBMGvR64LbZ&#10;5RgA8ZBcNhecdh/Mg12y3k9s1Q83RkNT+hBNCaeQcudLPDr7GapjLpDtmrDBaLvaXQ51Rhwef/8J&#10;ih9zsVdkwlqfQU+UAsWzW0i7+j3ufPZ7RH/3Bzz49BeIOfouyu9epA/Khb2GtqGrhsBow7JKiQVD&#10;F6a1lLMOys6eNgYCNV6JhtITY9gfn8C2140dP/8dtGKg7DG6M67J3OpNesYVBr91QwFe+lrJlEmy&#10;ykdEerlDSmthrgmHMu8O7HX0hS2RclGJ8R6iIkZXdh/K/NtopxTXlD2STDlBRhzIuYH2xJOUzZS2&#10;/L6+jHOyyka0unQ2RkFXeJfKhaAsvisz01yKFKTffB/6YsrZzE/Rn/0BWhLeQ2X4h2iIPYJhMpS2&#10;IQMtZelUdmXoqM5BfVEq2qqyoO2uQT+/VpzOoNJTA+ugKMRORFt5EoY6imHpo93qKYO2vQwTfhfm&#10;5mcp9adkt8rXL1/hp8Nt7C14ZPf5eUp8ITkt5TcpQaMZyCohRkh41Y3Y3NwhQNcwMz2N6clpBElQ&#10;swub8HkCGCFDiqndYmy+aNAnyGTL28VgMCZn+27SBhyuTuLl9gr2Npcxa2mFmFgnBnyJYoMDRzUO&#10;fS042JhiMFnB1LAKQV0bVsmctqZEKDJuwT1Qhp9fbmNtZgyrUyN4Z9qphVnZQb9pQcBDiTu+gJnJ&#10;eQLUgXGbAQ5lHZzKanRXZqA04RHyoq+hrSgOXlUDRjT1SH50GpqKCMxQ7vj76NHEmSul75SanqA5&#10;FtrWUliNFgxpCCydTfZ2DU6uYmp2G/7gMpmPjBhYwnRwEouOZhrrfLmps6AWV4Y082Jwr3tsGWZL&#10;AO1tKhgMbowRUF7K3RHfDGZnqQDWCUgGgSl6UgG2ySB9sEuNRZp60eJfZMS8vTJkhYdIsH892or9&#10;0W6ypg4eMuYEFYWYL+pz+eiZKW+8fj5skcWiw1DfADxuH1xOP4xaSvzuQgxXPYaOC11BmSvmyrTR&#10;Qybd+BTh5/8Mb1sCMKbAfHs+XMUpqAy7gfAzX6Au5i6MZWmoiX6IobxEaDKi0RhxF+mXTuDRNx8j&#10;mYB9fOxP6Of3rQzWkeHy4CpIw1h9EXxKJZaHdNhhMJ3TDdNT9mCRnnvPoMbu2DR2ApRn2l4cjo9i&#10;1WUia1ZihEFksOghWfEhPIo4yXru9gTZ/FucE4s6UNEKxdeRDE3JfXTn3JL5zGJndaKLPphSd6Qx&#10;RI62F7N1pgg4IYXFrE51/i20Pj+Oxrjj6JLDr0LhHqyGoyMXlRHHZR60yD4TiQliI2W0JwOtaVfw&#10;/PJv8PT4P+Px6b9F1NX/jJKwX6Itkd60JAQ5kZfRXVcEl0GJ9po8tBOc+l6qlr56WFWtcOlFY/Ja&#10;/pt2gZeVa9PcVw5Vax4MXSVwquuh5t976nOwtjzHa1GmAr559VJehxuzcDQKj/pYVuqIWuDJnnjI&#10;tppDhdggC445TDJd8OWbV9LLv3r9E5apBr0OF8knHZu2KnmWuWGvxa63BXuBAexOGrA3acX+tBm7&#10;0w7sLIxjb3UB2z4G1kGxUUW1Qf+7ZS7GC9GdYkyLIAly2twGb38pdoOD2BO1wEtWvFzx42BtGm8Y&#10;VA62lsmkxgEE+YCn5t8Oq/F5vJjwjVL+jmBSJGJrWtFVkQBFSQKaCqJQ9vw6GrPuw9SeBw0jnrY6&#10;Gv6uFMxQArg7U6Fm9PZ2p2GGrGqri8KoivLMMYxhgtNoHIaydxAmg/3toNXgnPSWDi48N2XEhrkE&#10;u44arBiLMEvmE7tgq8Z8rEy64Z3YgN4exPDIDNZ3XsrD8QCBpCdw3b45OSJOvOaYfwwTXidmzE1S&#10;yq1Q5q7QQ4iE6bd9X+kPWyOl3/1pvAs/jXVhyVSDdWcLb7gCASWjqbZZHvz7GTnFrq+b0tdGqesy&#10;ajFmaIW25jkUKRfQmnIJCi66sogf8Pz6x8i49xUqYk7JYU6bJnqc4RoE6jKhiHyEkodXkXrlGDpS&#10;w1EfHSIbuHWnxMCQkwwLmaLy8S0UhN5Bbdwj1ETcR2fUPdgKRYF5O5zF9Iat+Vg2a2FvLMfhmA7r&#10;NicWtT0YbcknaCh33WPYCI5z4QxRyvdjadgGVWGErOkU4xFm1YVoz7wuSxLFLJUtSi5xnCC6yU/w&#10;PvvoEQcqoqGkZKyMvwxjQzyfCb/ek4PB0giCLVb6KtHqRPQKmqBHHWl7jsGyJxhW1sKq6cXoCNl9&#10;cQa74zo4eoswUPhQ7m5qqTjq4k6iOuESSqPPSh+YdvUf8ejYf8fD43+HJ8f/Fh0Zl1GZ/gCtlbko&#10;z46HZbANvU0M9OpWmAabYBD50+oWGJT1DJg1ZNUqqMiYmo4y6LtIBMpKKEXqYFUKdGTV3vpsqDuq&#10;sLo8AzvBPe5zgVjDi+1leXQzp4zHeGcUgpSiS6If0hA94nAVZWsAm3MBzE/QD06NyWOmuZkF4mMT&#10;Dr4XS+UjWrlijCszsWWvx+FIK17PWfB6ax77iz68XF/A/sYCWXWBIJ3F8nAr16FQb6lw1jxiYEiU&#10;lTYrYk9kwUW9S2k+q8d+sA8v1n34+dUe8BODw4sdvCBAd1dmxHxSNU15PTob62Dnw1U3ZaOzMovR&#10;qRkliY/QQXA25DzFte//gPzIq2jLecKHGUuAppP5KJv40ERDKTEjQ5R7CTkw0U/PE+zEirlG1mba&#10;aaSNXRXQ94tWK81cCNlQUe4NNRdg3NoDj7IIc2TOPSe9lvttl29RPifOyESS/ZavFwF/kBJ5DSJB&#10;YXV+imw5D//EKtyUuQtzi1geNfKGiPGK9FmUmCKLY4mBY8spOhKUQExLEz5J5AlPdNPYN0VirIs3&#10;zNEgi9l/CnYzknVgy9VK35KAgco4jBj7oOpqhou+3cJFocjiYov8DsrsG2SdUEpcSjrKM2N1OMrp&#10;RRNvfoNHJ36HqrDv8Wa0HZv6etgo21pjH6Hs6XWEfvcxQRrBxRsPa10eZeFT1BGw45RufRlPEX/q&#10;cxQ8vMyfvwl9LtmqqgSewjRKzlocmFR4QbZ3NBbAQaZYN+kx091FuathILNi1z+JHaqRbV8ASw4b&#10;DmaDtCC50BVcJQuKbgmUWt42vtcwLsoCmYElyvAWddnyPpi7yhAIUOa7tHB20wf3kYUtKkzPzMFm&#10;c6A29dFbdiWTink7oihhRl2EGXsPVueC2N2it9rewsKYG/vL01h0dsNNxhLHEOriB8h88C3SHxxD&#10;RuhJdGVeIgN/ia6kb3gvz6Ey8hh6SiNRW/AcaiqD4rQIVPPvJgLTPtTB+98Lh76LwG2SLKrpqoSq&#10;sxJ9LUUSpKq2Qph7K6BVFEDZlAUT/27qqcRgYw76FVVYmhnH/NycLBNbXjvAwaQWO8ZsOehYDCsT&#10;mUh71hKu1xIcro0TyGtYmp2QNaSiqbpIbZybpdobqpKVXFMMUKIwQ/Sl3nE0EmQm7C1N4MXeAXZ3&#10;9rC/uSmP8g73duktByHmv4pWLrbKOxjviMFrAnt7RAEcLuCnNwd4tRHE4YqDEneJIN2R7P36cBP7&#10;cw7s0p++I7oxlEVfwP1THxE0WbB25qO7NAot2Y8RcekLZD/+EfG3vqPP+hy9VYkwcoE0ZoagJvG6&#10;7Mgtdsrm1LnyOGNObMaYqgjStwwmOn2/8reQvQjkTkZmGnUx7EbFBd6ccYdAoCzWVsrKG9FPRuRU&#10;Hnia8TLQwQXVLFMCD9z11PG1WB2uxYqtWR4WT3Qmytkfu4tjlAtNlH5F2ODvE71lxOwakfUiMmhE&#10;C/9xZQaGxbS0+mcQU+MWVLzBnbGY7uH3cJEumUowqy3me86Rzaj8XZTY5ipMqXLhoWS1NqdSvmWj&#10;v+AuurNvykZlzoYYaCkNO9MvQ5F8EYpU+qvCe6h/fhZV0Scx05MOvlGs6prQTzlbHnIViRePIfzY&#10;Z2hLYJDLSYSuOAMG+q2enCRYa0oxmBGL5rB79GX0tkkhMJRlQZObhqmiLCzTkzrryzDS3MQA087P&#10;2o0Zssh8FVmV3nSkqwP6xkpselxYpF/eItheLyxgkgt7hEzmJ1s4yagTPcnQl4XIbJ11UynkRLqB&#10;fBhbcuR56NTMIjzGHnQWhcNFBbW8toPlrVfYfgGUF+WiO/cBWTgT0/T2G/Ri9vpYTNkHCGw9lico&#10;Ba0DMhFka2UTLlUzOvIfkXmTZEub5DvfoSTyLCqTr1Pi/gUZd79Ad/p51MceR/TVz5ASeZ9M2YaB&#10;tjJepVBUZ9J31sI80ASbToEhMqiqvRw6BrQhft0y2IKW8nTkxN6nvC2EsbMcNmUVLASoubccw/21&#10;BGsZKtLDoe5px/rmARXYCywuruNgfAAvHRWylG2iPVLu7v4UoOcfypVHHlvLS3h1sI8xtw2zZNSf&#10;iZqFgBtiJpJo+yOKQUTFzqKuAAf+drxam6AH5esevMHezj72d3bpRzdwsLsj+4bZm+IhJg36GkMR&#10;aHuGn8f7pKx9vWDEm4N1gnMTb7b9eDWnxU8rVrzZHMfLeQvejHdS6SnwjqB+bXkYQRkiTW4jmTI/&#10;4iKB+S1uHv8QZz77LY5/8itUZcUiaOmHvT0TzpYYzIoSL4JgTp0uPZ54w2v0NwIwoqJkWZeDTSM/&#10;hL0S+8Ol2DHl8Y2mYl0vfGssesujoW9JhaYqRm4yiQHDoqZ1vDcD5vpIWGqfyTmQorrE1xovfeWa&#10;JgMLotytJw7L9JbrXGTr9KxiM2TXTkPOmy3OuDzNZG++xjDZ0tUcTYmRyoUaC9HJTZRQiZYcYkNq&#10;SZtPf1HDaNiANWsNXB1paE29LDOHWpIvoSryewwWiMlycXC1xvFmR8NQ+VTuVLYmnkBt9A9IvPwe&#10;gXmMvvwJ/PRcIrjIGlB/G+x5Sci8dpJgi0H21eOIO/05dEXJZNZQNMWEYyA/j762FI66BoI+D2rK&#10;vH7K4IGsROiLsxl5izHdXovJpnJMtVdg09GB+bY6zNOn7o8a4GysxuTgEKb0A9iklwqSZXb8w1h2&#10;U3aahrDsGYGTbCpHOXSLMSIZUqKKoGpvjuf9DUV/bQ5mJ2cxKdq5TgcwoqqDtiENTpsdMysH8E2u&#10;ScVisdoobcMhur/P92fI5mGrZJERfRtmfQYsjzuwvrSIjfUtrK9syIqZoNOEltRrUuqmkUmLKXX7&#10;SsLRlHYDGY+PIfXOX9BMu1CYGIIU3hMr5ay2u5oytwDaToKtvwF6Khh9bxWMAw1QNhehIjsaRmUj&#10;hjXt6GksREtZKhm06K0fHayFvb8atr4qDA9Uw8rL0FmKPFoIt8uFNwTbq0UPfproxhuRH0329NQ/&#10;wg7X6M+TvWTUcjn/5cXulth4xYzfCW2vQrbkXB+3YEOTIieDL2uyMVBwn4GqXFbK/LTK19xdxYvD&#10;F2TTl/LaFXWrq0uUvJTLxkqsU05PdcYg0BqGn0Yb8XqUZOSqlD2IxeiKN7Rer7218muvR+r4Pc14&#10;7WvkOmrEO6Kpr8j08aqqZTe/tEcnEHX9CPKiLiEz/CySHp3FkwufY7gzB9O6SiwR1GJmqGj7v0QK&#10;X1CnYYnXKgE6MUjDnncLU9Tronplx1JCFqzAznAxdq3iKpLtT4ZqotFWEIHKtPuIv/klOrLv0APF&#10;wNuZjCmNODwuoGRl1CLg3GRec+0TmMS0M/om0ddUDjKmtxQtPLdNfE03gUYmDnSnYpiM6eLPiIFC&#10;0wM06/RPo/y5YLeQ5cn0VWKMRBo9QrJkkm1HHbZdIn2tgQ+oBlPqPHRmXmWQoF/poxzUM+hQMXg7&#10;UzBUGYY+fj6xSVL17BsUhf4Fpupn2B9pB2Y1fKpqMuggwGi4ra9BO73lQH48mp/exLPv/oT4c19B&#10;lZuIntQ4qPL4J/8+1l2OMUUbTGXFUOdFoebhBfSmJEKTl42+tCh4qrkoBnoxoaiGuTIFb6xGrPe2&#10;YV2txIKyF+P9Riw4LJi26zBD7yX6IL1emqM3tWF3ahLjXgeGm5OwJnJOqSTErq44YBf9iV0DlG8W&#10;G6YWD7B/8JKgMkBZ8Rx67SAmll7IXXj/1BrGF7YxPTUvjy/E+EKx47tlK8a6oxnLY5TWlIeid9Cq&#10;qJghgy/Rx80Gg5jwDqM55TKqw3mvnp1EQcR5dBaHo6sgBN2Fj1EWdRbJD39AW3UuND11ZLwamAcb&#10;6SXpNTvLYOithqa9BEMEqtfUg8biFBQmhxGkDQR0K6Ux7RTlsKGnHNr2AgKyGIaOIlh7K+HW1Mnm&#10;ZY1FDHzNuTDxvmyODnKtVOPniS68IQBE/aYYXCUypV77m2WQ3zLmymSClWm/DHzj5m6YdWoyrJqW&#10;I082MRCVK7qyUGxYK/HGVUGQdeD1apAsuoudzT1ZNLKxskx/Po3dCTP/P4E+Uo+RhofQ5l+CryVS&#10;3sfxjlg5yEpkY70hON94avCS0vs1XxNjomSxjaqpAO+IMYe21kR0FoahpzhMbh40pd1FdeINdBaE&#10;ooeXQ5FCOUoTbiyRpnuWi3xFl4s1MctFpNd1JMgC4o7sW2hLvSL7AA0W3cZQyW2CIUW2TRGLRMwD&#10;VWZfpmy6I+VuQ+ot6KpjYKyPhp/AXjCU0kclUnoS/GQ5MWpxlF5K9CUaIxNMMSiIg3N/exSUOaKn&#10;0B1oC29RMl4nsK5LIItjgWUxHIgsL9LFxCiCKXqPYFe0zIgRX1si+4toKLbGF3X0d7ZqbIi6WEOR&#10;BOkIATmjKcIgZXn5sx9kJlFXxlVoyaL9/J2y6VjYF6h7dgSv3c3YN5ZjeyAXP3vaCFKdlDP+mkz+&#10;/yfozIhBxsVvEXX0I2RcPQpVNv18fhw8rRVUCQloS3lAZdAOU3kxBrOS0BgVgta4GII7A47ybLiz&#10;k+gpSxgcijBcU4XF3k5smPjgyQyrBjXZvxmLFj1mDRq8GPFQETDi2y1ckE68WmIkX1mBtYP3Qimq&#10;LUQ2V64Eq02M81g5JAjX4fZNIzgxC+OQFj5DN3xeJ0YmN7BCibi184p/vkLQY4NXwfvIhTXaEYUV&#10;PnsPZfSCo1OWbi1NeCkJPRiz6eExq+HRd0PflIHqyCNIu/kx0u58jqgrXyOCBKAoCENd6m08v/st&#10;qnK53sozoOutg1XbBm1PFT1nOYaEbCUz6rrLMKgoljJc3V5Jj1mG3uZiNFekw0jP6jZ2kXEpf5UV&#10;ZNNCaCjdzfwZjxgspq5DY2EsbKpaSuMUuen12lPL50NQ+eqxbS6Esy5EdoMQfXZFzy1RbL1ircDW&#10;rA0v1mcx79UiOEylIgI5QbpPtt2wFJEIYnDgqgVGanAg+g2TUQ+X/dhZmsX+xhJ2Z73YGumWTcl+&#10;CtC6EWwzXaI1arrs62yrCaHaeyJTBkW3EW/jEwI3GmKsY5ASXOT1TnDtjtOWvbNqoZTSFCLQly2Z&#10;cEIlkrVFh/IK2b3P007QUL6u0cPsOOr5/4plky5bXRh92g00pVxBb95DAi2WQI3BaHcmgZSPOW2e&#10;7BSnLryGzjTKnKwLUmaKliniNRtTLqEz6zrBl0rQ3oSx6iksdZGyCNxQLiaCR1GaZsg0sjEFJaus&#10;ThAJz2WyvcoLT70E4khrpNx0Eml+oiHZuDJNnsuZ62Pg6KRPdtIzGdvh7S2QeZzjfelwM+gEFHF8&#10;P2LGSZQ8bN8YJpOa6euGG7FI0AmPmXj1T8h6cASZD4/g2Zn3kXL7MwwQpG2Jp9CcfhuOxkQstVNu&#10;RZ6EPv40GCEkk/orn1G23uVr16Mw9Cqan4ci88ZJpF8/hs6YB9CkR6EjiYGGTDpcnQ9bAe9JOu9z&#10;Sz3ak+JRFvIAQ4WZMJfmwVxSCm1BLCaHWjCh7IKrKp9KogIHPgc27YMw0nN5KPs8zaXYdJuwOzpG&#10;Nh1gtB/CkstDoAYxTbklEsRFauTyUKHM6Jr1GLG28xPmFrbgcL4dV7i+tslF/Rylac/klOmx2V0s&#10;ru1ja5cfzaaEr+ltixWR2iZqNUXN76qtFnO2VmzOcoHShy1O8ve5dQhoa2RAzr//Ma5+9a+8d18h&#10;J/QHPKIqu336SxREXcS9kx+hpTKDTFmN/rYSSt2K/2DQKvrOCrJlPezaVhgFo1K2esw9cJm6pW9t&#10;IUiVHaUEcj3Myhp5RmruLoalp5T+tBheXSOGyKptZQlwDzUT2EVw9hTSiihlcocoPvA3P8UwQVr9&#10;7CsEuM5eUG6KPr8HowocrgTxan9P7rbujKuxyEC/TICJCW32+gi0pIjm5yd4DxLxk5cS1UUGJDu/&#10;nhyQgH1pL8aWlmqPvldMVA80hWBJmYBZOdKCVovktWsrwitvjbQjAUU4RprCYK15iKGy2xjMu0yb&#10;x7XJ73vncLQLL0Z7sMtIseNq5N+78JIaGXMqySgFod8h/My7qI0/Bx29q77iMUY6ksgEMWgio9Qn&#10;XYapIQH6ujjZma8k7Ds5XUp40m0uih3KXZHx76p/LPu2iDq5isgTqEs8j7qEsxjtSoO29BF682/L&#10;iVNBkdTdJ9oq3paVDSJ9TVQhCAYX9XjrZFsxoElMHhdedJH//wUljGB0cRg9JaoOFAROdys0aiNG&#10;Agv0I+OwO4NwDbswPz6G5Ul6tZZY+FuiIZqeiW7hYiCskP673naMKnNQHX2CD+IKSiNO4d7x38sR&#10;BsWxVAEMSP1VCdD1NGHLRG+UdRcX/vv/B6b0mwToAKYa41B+41toi1NhqiuHtSmH0jkTz45/juRL&#10;R9CV9ARdyRFQF8XBUZEJd0Y8NofaoM+Mgb4gG43PI5Fx9yI6UmLRl5EBX1sn11UbX7oFCwOUYcZe&#10;3p9WLJsMWFD1YbW1jotAjzWy6c70OPbHxhlwHNim3N0a92NdFE80JTGgxMgAJ2ZjioqSaR09m06D&#10;XoUCE4Ep6FVqGPi64lyyNIW+uL8XM7OrlLo7ctT8hK4CkwSnSAz3NYtjnEzMiW7zvGcrznasUfZu&#10;r8xhzDoAK4Hi7i1CS/yPeH5J9B7+V3rSH5Ab9iMyHv2A5w9O4uyX7yEz8iYGFBXyKGWglWqhMY8S&#10;tQxWZR2BV41hdQOculaCrQw20TXD3Cd3fJtKU1HA+9hWkwXLQD2MZF9DZxFMvAydhXD0V8IxWI2a&#10;nHDo6Fe99M3tNTloq0jl2ngOXd4FBq0IetBSgqmUyiqFxHBL7j+IIL5Pa7Y4kIZFktWSsUoWY++Q&#10;LZcG09GXfRH1BKeoJ/Y0PYOq4JrMMRaTDPYJVKKRiqpCgnRHn0H2zUWgkUxZe1/OUB1XPIOPPthW&#10;ch2arJMMwlcxRq8qMtc6k89hMPeyTL0crgklSEl6rc/wjuh45+aCnSJbzqjz6cOyyXTCfz1FbdwZ&#10;lNPs1yRcQX7oUfg7KXPJNqIYNtiTivq4E2jNvouhhhS054fwNTJl+deS2FXtEbM+kmWJ2ApllmjE&#10;PKtM5WsIOZsNNTV9HgOApyNLbtiYWxLkplRd1kNoGtIQGCiFpioaysL7sp2GmAmyZqK/dTbLlD4h&#10;3cSOrsgekh0caOjFKIP+4ifQD3RDZ3KjX2XF6OQyXCNz0FiCMDmmMUnGcJoN8HTnQLT6GO9NkLu+&#10;85S5wquJXV4TpXtF5PeoiT+PsFMfIvbOEQy2lGB0WA+faZD+pheqej4E+ueGu1/g9P/4PzFSGgpz&#10;8iUUXfgSXYlh8LaLER3NVBAxyLz2I0K++SNiyCA1j2+gNy0SnelP4K8twFRBHma7auGoK6Q9KEFX&#10;dgq6KYeLQ86TNXMZFAvgKOFzqSjkveujUlBixWDCqtVFD6rm5+7FYkMdZZwbW/4Z7AUYhCg3d0f9&#10;mCeQtzzDsNPvzyjTIeaCimciyvXkBPdpL73mAuanVzHhG0F9YQplrR4d1RnIirmNksx4TM2v0Z8F&#10;+fOpcgJZgEAVHeXFLrnw9b1ZV6GvicaspRET2nKYqS7G1RUY6clFY/wxJF37AJc+/yUenf4I0Te+&#10;RvaT0wTraTLql6grSoKS91XIWF1PNWVtEdRtRZSutXATnC5tE2WzCBzpEqSazgqUZJAIxLRySt5h&#10;fReG+hokUMURjLGzBPqOfDJqEa9SKBuzUZcfjbbyNFTnP0fCs7tUfXexqk7Ejjkbe9ZCvHLX4NVo&#10;M8QwYm/DE9RGfIfutHMYaQylIkmQHRvkmMiSu1BmXYKfqm6fvlGMVBRjEvdttFaDqbBX3aN0fQhv&#10;ixhTEsvXLgII1jVNGqxlVzHXE4d1De0XrYIh/7zM0PK3RUBTdAN7k2q8Xvdh1lQvx65scC0bim9J&#10;dhcs+86IaFfRFgMLwepqjIS7LZHASabUTYMy/y4UGdcwWBaCzpxbsFOKWmufyrIcF1FeEPIN1DVx&#10;2JhywNSaKRf8NqXEypDwPalku1TpB8WRR0ARKbewXwdaZYuVnJCv0ZZ5G77+YkxaWtBHQPZWxiEr&#10;4jIyIq/BxSiqU+SggaC1N1NW8We2nYLtW2Ux+Jw6C9tikK1OjEwoxyxvpKk5GT0dbTDY/2Mwk4eX&#10;ewIOMb/FFcCQWgtlawN6GbHF8Y8oaRJDhBaHRC1jPAKU9+s2Sqd6sn3YESRc+RCpD7+n16mCUz+I&#10;Sb+bvqkfXc01qE+PxrIyFyOV4eh6chQbncmovP4NWVJ0fO8h6MpQ/vgKCh+eR+WTK4g49jHizn+L&#10;lthHKA+5Qk97F9bSAiwP9GBjsAvz7S3QlZFRSvNRE/cYjeE30RMfQjB0IlBTAzvl8Yy6HXYCf21Y&#10;iT2Xm7Jeyc/eg+GiWGwatZiz+rAzQbk72IZNMutkP8Hq9zFwZslNClEb6WFgEnm2y3w2u54mjOoV&#10;6G/IhZMMZWhMkzv8XspDm7ISfk0NpsyNMjCL9pjTfUkMhHFUH1FkhWy5s14TfRR1ZJamhDNoTT4L&#10;f18upvXV9NA3URt1BNEX3seZv/wLHp78I24dew/hV77E8ztUZzd/gKI2D/2tpRhSNsAoN4xKCMQS&#10;ArIGbgLUoWqEz9xJpi2GvrscPXWZ6OF7NfU3k1X74Tb1wW0Z4LPpgNvQIT3oYGM6100umbQWk84+&#10;aCmTy7OjCO4IRD2+SRsUjdXBOMlqYtNmy5j3tqfUaJMEbZDr1Fx6A8pMwWpX0Zd5CV0pp+RYREEE&#10;myauN3rZN95qBkb6U106NrRk3YHnsnexi/JZmXkeTXE/wEm756q5hyl60VWy9a6ZntaWCz8DwERv&#10;MrCghZs4m3T04vXqCN4s2qmY6EUF2WRfk1ld64YsvDPdn0qvUox90eRqKI+ytx5LhnKIIbGizaK5&#10;IUpmnjgI3p5csTF0mV70ntyhnXf0YS3IqD7pxfqkBTaCfKIrnnQtNpSypORd0lIWDaRQsqZADEQV&#10;u2h+srAAaE3cWcreC/ANlGCoMQWFcdeQEXYWHZVpUpo0F0ahrTgSxtYMLJhp0CnF9yhHxTlmsJPA&#10;NZRgVrTktDKy0dT7KIcc/jkM+2YxPrMOd2AOVotLdqarLy1ETtxtdFN6uikvNe2lsr3nBL3usr4A&#10;CwTqillI3mp61wQUhX6N4Y48+LkAgi4T/HYzxtxWWbKm7e2Soym6i1NwOFQCT9olGGJOoyfhIe/R&#10;c+jLc9Ee/Ridz5/BUc+FmBeFm395F9m3zzJS30NN5D1+LZGyKwm63BRKxx7efw36k8MJ3usoe3wN&#10;vUnPoCQw3ZWFsNdQkvUrsGfTY6S9AfpagpKec2ZAwwjdxXvRgCW9ERueANbIoMvGIYz2NGKVLLpq&#10;VDP60/OSJUTG0ChlmZBTYod+siNSBjfRy9hVF4Y1vRinkQvRVmRJV8QAkQavbMGSxOcoMsAS5Ebc&#10;aFsUrUcVdobpCcsfoD35tOxQMZhzjcHubevW5tij9Hpf48Hx3+KjX/43PD73McLOfYQHpz/EfaqT&#10;qDun0FpDtuWzNqmaMdhegbKsSFgG6+hHSyVQvQYF7OpmmHorMdCQAx0B7NApYBQJMS3l8ihmqKcB&#10;dh0Bqm1Db20aanMj0V6ZDEs/A6u2mYzchO66bOQkhSEpliqtOgoLyjhMd4oxIU+gSDouNxQP6A/F&#10;tG8BWtHFPtj+jOx5Cw3R3/P/C1sUKZvjic4OI7KHUZGc1OYnMEWl0JaeVo0+d7iCxEN5K/5uLLoO&#10;e+Vt7BhzMNMTI9uzrNKjigls44MFxBcBqiqElu9p29uGl9MGOcnNVXsPrQknZYHCrq1ANMfmCwyQ&#10;QUzF8phClHQdjrTjwNuK+aEijHanYaiKHqX4ERzNcZi3M/JPmLHkG8LWjBf763PYXJzGi701zA+3&#10;wt0QTtaM5QMX81koUUX0MRfx3/nYYyDYs1diZbhB+gcTpYlXVYlhRQaUFZHoqXgOa38NXMZ2tNdl&#10;QdNRgYBDi8UJr6xW36UnPRzpxIatTso3IVFnxJmdrQJbfN8rIwaM+0fgC86RTQPoHzSjq6kRDZRx&#10;IVeOIvb+Keg66MUGm+Ea6oSlI4fyRBxK870aimUeq2Bs0UjL2ZGOGY8JAZsOYx4z39MgPGYNxkfs&#10;GB4aQHdTPSVUFroT7iD7yK/QHXYBs/Splooc9FImLpEdp3ubKYFy5IDgmLNHkX33EnJun6dXe0wf&#10;k0A/XgVbWzElZAtVCFkjLw2qtDhUPb3D14iGigC2xkdjuoLKRNONYFs7xrp7CYRyjHfWUAIX4JXF&#10;ynvqoAJSUBEMYccXxIbTh/2AF9tk/t2gDVPqAtkcS0g20WlRzLkR7UHG6e0XGDzFSMNZJe2JUD0M&#10;WuOM5GJMhOhOIIKtKFRepC8TZ6Si6fVM99vUtpeuCrIP5XitOKSPQKD1KcxldyjZrhC4P6DkyRf4&#10;5rd/jb/85m9w78T7CDn9R5nUIIB6+st3UVuUiM7GfGh7aqDuqkRReiS0HeUEWA1sqjo+/1L0NxXS&#10;q5I9KYE1lLTNFRl8nslQVGUT2JUY6qqRPrW5Ig0FiY9QnBJKLxpNb0vVMNQCfU8lyrOikJschnxK&#10;5YHGHLycGsCWow4LxhLY655SVlLWEpzrBOdY2zMGrSfwku3cZMWm+BPwUMKKXdZ5JW0g5Wn+46/Q&#10;V/gI6uwL6OHn7E4+xs98EUO8dPmXyKD36XmfYbE/gcHvEfaHi7BNRpykD95lAMSCDT+tuBGgtRIn&#10;Gi+C3bJjp8h4G+8XASIcNVHfy7LBn3z1eEfsmIq8VlFoLeayiL9vO2qxRbTPaQii7lxM2LpxsOzA&#10;a77w6605bMxP4nB3U241rxBAbw7f1sStBHRSEom6QrGFvMrFv8LXFVOThac5cNVg21SIGX0dDtbF&#10;iP4FrEx64FbXY7AuGc6BGvlvsZHgEKVWI1aszc/g4OA1JiydZNFmbHoUZHyR9pdPNiikn6S3cNTI&#10;XUsPH6xZ1QXbkAEdrQqkP49FERkpJ/wioq5+gY7CSFRlPEFZxlM0FCTCYVJj0lAn/a4YzCS87iz9&#10;6RTVxVBVFEzdzQg6zZjx2zHC77WqutFWmY/Ex5dRnPQEGRH3kf7wOupCL2GUkX1R3c33w/dHRp9t&#10;r4GjLJXyKgf1sQ8QefJbpN44Rxa9jerIu6gn0xprKjCt6qfq0ZMN+yiLGmEhMLXpzwnS51DlZcCc&#10;k4Hlxlo4y/IYzUvJ8g0IFGcz6vdRamch0NSEWZ0B5rZqBESDbZ0a00Yz5rUqrFrMBO0YnIoCytET&#10;9Lx35EaZsyEMhtJb9FiXKedED+G7sNeHyQ06cS4nOhKskVEXKL1Eooo401tmwBVHFELu9mZdQbf4&#10;uWIx0pDgJrDFNDLBRKMtkWSCR+hJP4uQY7/C8T/9E778/d/h0he/wr1j7yLyyucIv/QX3DnzBRLD&#10;b6O1kmBTiL5UBfz728DsJCv6zD1w6ijvtYI56+S5qDimUdCn9zeXEcTtZN12+C0qDKsVGGgpQm1e&#10;NGrzY9BalgyHhlLe0k0Ql6MyJwqVeXGoLXyOvXEdXo4P4uclK1Z9A/CIHIHebGiKH9ISxKMv+zJZ&#10;7Edo864QkNdlRY/s8czP7aA9WtAWY5Tf35V9h/cmA2J+0ALXzWRfOnpTT6Il6ku5GeRrIcN2x8qj&#10;FbGLK7KbxLTwF2O9+GnGgDcLdmw6mvm8CrHHr72c6MearREuKtZRsrNIleygfXjhqMA7YmTgLCOE&#10;AJOvNZIgJbgIXJH2JUZQrAYMOFiZxMHWggSi2JZ+sbWBwz2R/rSNrbkp2QLzxeFL7My6+MCSIJr7&#10;ivNRUacnNhhEovt0dxJ2rKXyKGeTTLwy68c6wf5iexOrMwHM+S0I0mvN+ofhMimxNDWFnZU1bC4v&#10;YXd7nyxJRhUVMqYKrGhzsWYUU5mLeRXJjaMZyvPu+iJo+/jA2muh66lDQ9FzZMfeRPy94/RBR9Bb&#10;FgeXkh6ouwoeYz8mxibgprwSjZRXCPw5jUhvzKahj4K3I03Wy07wMvTWw6lqky07Iu6cxI3jf0Ja&#10;+DWkht1Aa3Ycf6Yds4o6bDFAeFpr+eDr4aouwlhjETRcNEV3zyHl6glGxycoenAZjTEPKQdDoa8p&#10;Q7CvGfseC9zNHVQ09MvxD9AS/hBtDDCDmYmM1s8JxHqsdinoUVLleP2FYgYpZRs9aTtGRR+q/kGs&#10;By0Y1bRgurUcr8Y9DJCDZMJOLLsc8PUWQFdwXZ7H2WtD5Lmzu/4phqvuS7AaKVlVBKqq6A6cjU9h&#10;qXpCtg2HmB4nfOeMMhk6svBAwU0ysDhz5vsqvEvgX6AnPY2cB0dQEXFKlrGp868zuFxHys2P8eCH&#10;3+Ddf/zP+Kf/9n/h+w/+Hs/O82snP8DtH36PmLtnkJv4mB4zD8rmQnrGSBTzsg8p4DB0IujWYsQ2&#10;gBHrAEaHBRDbYeipR0895WGHKFNrY9DswIh5kBK4HbaBWrlR1F6VgsHmXFkdo6zPhrmnAn0NWagv&#10;jENNfhxU1YlYd3dg0d5EySk2J2PRkv0It77/dzw9+z7yHori8yswltygFKbXfn6GypABs+AaVKUP&#10;ZFnahhijaKsh0C30kVbsBvrJUHa8CnaSWY+hl+w63RNP/x9OwN7Gi+FyrGkYAEUf5SkVbVsvXoz3&#10;y9EtIi1TzCN6MaHEm4kBrFlqoCm4gZRbn6M/97o8Z31noi8VY9TaYlNHPADRUlB4053htzm4G+Mm&#10;rPnUEIn4YoT4we4u9gnSvY0NHBCkb169lHmKLwjaZVe3BKfYxZUZPYzG4k+xEyt2BteHsil1m3Cw&#10;uYxF+tiAbRBrM0FsLc1hfcZHsPqwPDuJ6YD/bcbG/Dz/XMTm6iqmbZ0wlN2Gix9c7B6vyswn+gfK&#10;dNGHxq8qQ39HA0adBuj7GvnA8ih/QpFCMD1/eAr58TdRRDnUXZsF02ArnAYtbCYTpvRVchGKAulp&#10;yjnRtmWolMzSloK1SZeM5q3lKTBSNokt/WsEaNL9H1H+/CZCzn9KxougVBrATEMl5VAbtl1mRlgl&#10;fIpaaIuT0RbzAB3xISi4fwHFjy6j8MFFVBHcg7lx8LZS0lVEU6Y2Y0alhbO6CsrMBNRGPkFt1DOo&#10;CpMwEPcIc4pmgqsaPZmpmGhrwo7JzIBAYHZ38f4OYpJMuuTUI6Dsw2p/Nz0u76vDioPACCZ0nbA2&#10;xkKZc5U/zwAhyspSz8BYekMuREPJTcq0a7BV3pNzQ8XOrdhQU6SItMgT6M25KcvM+vOuSTYRmV7+&#10;Vnqv6ruM+M8I9LvydSsjTqD46Q/ID/0GD47+Ck/PvIcj7/53/MN//T9x9M//jitH38W1b36N6Guf&#10;4cZRAoL2Q60ohrY9n0DNkZ6xMi8e2u5K2HRtsDDgOI098Fj64dR3kzWboabM13RUkklL5RBrhyhh&#10;NPXzz04Y6VuFdx1syZOlakMdJbQ2JfCbOvg7SqBsykF7dRYywi/A25eHzrw7cLQmUn5/ibs/vIuT&#10;H/8rkh8cRfKtT1Dw6Gs5tKk35xJSbvxZjiAUs4aCg/nYHu3Hiq2W97cZP2+M4GBChU2C/uWsGT8t&#10;WLBP5uvOOMv7R1uTdA69GefpRVOwSIW5biohQDuwT8t2EOynLWnEtLYEy6ZqvB7vpfyuYiB4go6s&#10;G0i8+RX0FSEypfYda91j2XxaeBGxKbBpLsOKUcjITIzTy7xZtmN3XIPdWQ9mg37Mj4/K4taD9XVs&#10;k+Ve7O2RVfdkUe2yt5+LXRy9pBBA2QRQIeYJ0jVdFuZ6E2Q1/M6UES/2d/Byb0cOLJ5yDJClRLvJ&#10;UkyPmLC1uo6drR2ZpCy60q0RwCLlzEIPa6t5zAWYTUlNH8X3uElmFgXd4pB+0qFGa105+hTVMAy0&#10;wk65kx59B7fPfY3+qkQ0F0QgOfouquhnHIZ+qHu7MDxAj9eT+Dafl55jgkFKNLRqTrqIoohzsoWF&#10;V09mbi2Ez9RJifsAl777gMz8Ay59+x7+8u9/S28Zjnn6ohXDAF9LgTVKsH23CbrqHFi4+CxVBWgg&#10;c8ae+RJF98+j9tktVDykZ4sPJWvVwdFUQi9H+UZpO9FQxQjchvqYSFSGPyFIU2HMz0B3Shj6ijLg&#10;7eqDhww9XF5KiaXBCyHDuWBdzSUI0tMuaXtoKZwMhnr5fsRxzLpVh86sMCTe/gaxVz9F2LkP5fTx&#10;uogv0Rh5hJH/LGyiSRcBJ0YdWkUP4eq307zVjOhiA8NQdl/OkfXUi8lrCfL725OPQxF3FO0J36OZ&#10;f5Y8+hyFoV+STc8h6uy7eHLq1zjxp3/EL//2P+Hox/8b149/hPd/8V/JpH+U/vTqsT8iK4b+tasY&#10;DaUpyE2NQFNlptzt7W8rpd8shY0y1jTQwquRXy+WSQzazmp01ubKMjQ3QSz8qJZ+1kC/qu8sl2B1&#10;G9ook5u4BmgNrN3wkp0F0/Y05SEt7CJ6i0KR9+Q7ZD38Fs/OfoDnNz5DTfINKEvCUBt3GnmPvkJH&#10;6nmqh1uIu/ShzKQTG4piFMtuoA9bniZsB5R4tUzP7++R3QK3fLRnhhqZHipqjLMffoHmxLMMYOcw&#10;0RWFScUziFmpW6IRt6OJtq0DqwSptzsdQ9UxDBwFaM64jdrEt++vLIYet+KJ3Nt5x1bzgJ7kOh/S&#10;U/qJiLfsZC6WHm97UgXsTODNkgOH83asTvkx6x2WZTw7a6vYWl7Ai90dvHpxiFcE6e7yuKy0EO0T&#10;1y0lUoPLwcH9ZFFq8l1LPjYDamyvzPNn5/D64ABr0y6CKBqdJdEYYmQ1UqY6dfzQlMLbqyuyFcbe&#10;zhYmnWr0Fz7AS2892SMdYx1xEpxiRunOiIIBxIepgAeTlMtiU8HSW42StDB01FBqu/qQ+OQqaouS&#10;0NdaAd+wHl6nA86ufMxx0YlyLdFFcKY3RTYr7sy5y0j2JXqLI2DqKJQLSVmficSQs7j6/XuIuf4V&#10;jjPynvnLL9CTEYJDmwZT2j4MV+RjrFLkOPdRLjfxoRDgBFljXAhiT30ORdR9tMc+QmP0fS7sBzBV&#10;5WO0ogA7XIyTBKsmiR6mqY6MdA/Z969yoSTCVF6FQFsNgspKLOoHMKdsgrEhH96WBixxkQaKkuHj&#10;6/i7qjBH1tj1uTCvVmOLcndG1UdZ3EPb0oxCylFt+VOMKTNl/m5/zhV51KSteCobaHURXHKq2WCS&#10;nMWqpbTVF9/m18/CUhmCye5EOcFb1KcOkmHEkKqiB5/w+hj5D/6M7DsfI/b871Hw8C/IvvspIs7+&#10;Fkff/1/45f/4L/jivX9C6OWvcfH7P+LL3/0dTn/6S8Q/PI385w8kw5WKAoTkp1CI3V76eGVrCSwE&#10;plnZgGGNQlbCqNsrZPVLf3MxZWs8Yh9fR01BAqUypTx9p1PXBA/B6NY206eSgQ30s4M1sPVXU/pW&#10;yQT8npo0uLryIGazNqVe53UVJVFnCNijUJU/I7MmUfLfhyL5DMwVD9AQdxL3yPqpt7/AtKoQYwMF&#10;mB6qxJKjBftjA/SROuyI4cSOOoyrqApqY6GqiEJx+I/IffQN1ccdOatWpPkFxS65Ogu77laqrVb4&#10;lbmyUZ+vN1eWQLYXPEVt0k0MloVBRzxUJ16Dms/L1RSFd4R0MZffkdk9ojPc8tDbNhszlIGvD9bp&#10;Qn/GK/rRg5UxbEz7MDMiqiUmsU92E6MKXh4e4PWrV5TB+3Lsw5w6H6889XjhbcSalmxqoMQVVTL9&#10;SbJT+Aqp3a3vw7TfJWdEilkuU9oKbFAyqGpTUZd2F4N18ZiwdkkZvCrqAFeX4DOT/crCZeqVaL0v&#10;JpiJs005hdteJ3eZNxanYdX1orMqk170Ie5cPIr+hiKZkF2UFAp1Sy7mfGbZsDnoHpalaDOC4Snx&#10;xevMUEmIWsn21MuUfDG80d8j/f53qE69gzvH/4iTn/wLHp/6ALn3P0fqjU8Qc+F3/D6R4GHEiHKQ&#10;MrCawaMWE5p+jPd1wt/eDFVxDpqfP0ba5R/Q/Ow2Su+cQ2noVbQkPkSwpwyrjZWYqS3CvLYD5upK&#10;aMsqMVCegarYu6gMu02Q58BUUYhgSw0CPf282jGh6sHsoBrT/QOUtz1Y7h2gd6HPF3MwR0fpcRzY&#10;HDZix2PGhqqfEqwLk32Jsivgrl2kfBZi30/Wt9bA2Z2JhsQL6Cu8jc6ks2hLOi3zlbXF92VqZk/m&#10;RXpWsn7NE3m0IppMi1k4uXc/RGHIFygL+xZ5D/6C+It/wJOTv0PEufeQcUt0mPgQxz78R/zt//N/&#10;4c///g+4fOwDhF/9FqFXvuPfP0J86EUpT9urUlGSSZAmPUNTRQYlaTYaSpIJvmICtYks2oQeetaa&#10;wkS0VWagMjsK105+iS8+/A0unfiCspaMq2qgL22BXUWgUipPOVUYNXcToJXQtRfKgnBdexHaShMx&#10;wDXWX/IYDclUMzn30JFzHxWx56k0voaYTFAWfhz1ZFPBpFURP9CnfoDoSx+TYc+iK/c+Gqiyegru&#10;w6GgTVTmyclvogdv5qMfEHfza7Rm3ELxs5PIDT2KnpxbKA3/QfbbdVbexipJ5eWkGPg8CJPoj9WR&#10;A1d7FkbIomkhZxB94zs0Zz9Ea85jPL70FfIiLqA57SbeEQnTYvdO5CCKcXPL2jws6cvpRYfxZpdS&#10;lv7z1f4+aD6xuzqPpTEXwTBHcL7AK8GE/Pv2hgAzsD7lleVgu44q7PHaJFWLQTRii3+uJxbr2gys&#10;qFNlP5d9MStybgQjlKVOfuApRqi54Q54+ssw1JQhzyjXghbMe/UYNXQg7OZJVMZdwratTB65iINm&#10;Mdd0pD1G5vSKOZZThnrkx93G8c8/wI2zPyA58iHqStJhH6iDqUEkNT+DvjoChoYkGKpFjSWB0h4l&#10;O96Js0MxDLc54QKy7n+F8sgfpbxWUA5Gnnsfxz/8B5z/4pfIuvMpikI/R9bdPyPk6K9p7qkcXG6y&#10;mpnRN5cPrhnzZLzgYAsGS7LoK3JQT5kddfRTNIuGWiHXUPX4NrJvnYMyIw4vLJT4WhXWejvJmGQM&#10;MqeBgaUwlIso8iZ8HRXynHQ4LRrexioMtyswM9CFdfH7akSecQeCZZnYG+yjV/Ji2+2nGlBgx2HG&#10;RF8vdlwevBjXA+PNeO2vJkhLse2sxY63Q+ZpB/pzsTnSgdeTPTJBRFT6iGT44idHoC+/hz4yrq7s&#10;IWyCQfOvyR3ilqQz6Mm7B3NDLBoSLqKFrFQR9SMeHf8N7h37dzw++XvEXPwIn/z6bwjS/xuf/e5f&#10;pJc/9/W7OPPV73D5uz/hGH1qTX6sbHOSEM1F+YiLOzsWg4oKVOTEyXNTA4OrktK3pSITsWG3UF+c&#10;hCunvsZf/6f/L774469w5Yc/y24MwwSpvAbr5a6unfbJ1l8rExqcqjoyai16a1LRWPwcEaE3EHH7&#10;uDyzzXlyApraBFQlXEFmyPcoePojnvLrqXe+kYkZWiqJzPvfIPXet5SvXyPiwof8N21L+DHUUZaK&#10;ieUr1kZ0Eez1yZeQ++QHMjK9dcw5ZDz4DnW8N5n3v0VT4jnoC69yzV7DJBl3xlCGprTbaMm4A0tT&#10;CrpLo5Ebcx1Prx/l9T0l+QVE3jtD5XYGlYk38I5I35skm4iMFAv9iGjWtTrchN2FoPSdr3a3sEvG&#10;e723j9f725gbsSBo00of+kZIXAJ0fiKI3bUV7M275ahC0ZpD5NJOEECi9aOoNhGUv6RKoeeKJYWT&#10;tduT5TnsPJlXVSzGtN+EoYpUT/nVkn4dog+N8J5uSiwhvWLop9ozRcpUIbas5ejNvIAh+iZR9jMv&#10;uwBmYImLTCT/D9J8+9UV9NT0NuVkgJqnXOCPYa96CGPxDRgKr5AZ7mG0NUwe6E/z84vKmpbkc8h+&#10;8C0Kn3yPG9/+m4ygOQ++ROa9rxB6+n1k3P6MkfFrpF7/M+7/8Bt8/7t/oISsInNZsaLqhLU4G+qi&#10;LIzTmxor87mgsxGgh2qMD8Gp3/0r+gm0tqgQetMbKHl4E47yfHiq6EPpjw+9VkwPtKEx5gHa0sKl&#10;j20Jvw1jSQZcNVUYKS/Aqq4b9vZGOFoyyI4a3p9BLA4ooC2M4u+pw4TWgiW3G1sWDQKKJgQGCH6z&#10;CQt6SuSyG7zvTyFGR4o/7c2UZlVRmDfXYmQgH2vOJgJU9MqNkGMVRM62yGXtIpN2ZdOvUbp1ZVyi&#10;yrgIQ20kZo11MDclkpGuIf3hUUrGH/DkzPsMZP8bp2gDLn3zW/z2H/8bfvk//xu+/vCXuHr0j7h2&#10;7GN5Pnry2z8iLuwaugnQtuoMJMY9RjQDanpCKArSIlGYHoVasukgvaaiIRdttTnIfB6CiqxwXD35&#10;Bf7L/+//wA+f/Q73Tn+Muuyn8GgbCdAasqiQup3QdRZD31GEEUrgMXM7LH1cL1WJ6KxM5u+9hZDL&#10;3+PppU9Rn3EPhhah3m4in+xXQRLI4edIvvsNyqgmWqgscp4ck8UUovWMmIEr2uTEXf4jkqmkFPya&#10;oTEZNUkkjLo4MvMDsvJF5D49hbbMO+greIDkO18jJ+QI18VtBvSraOZrKhng+mjdRFVVe14osiKv&#10;IjX8EtJ4pT+7LhM9Hl87jmgCNT38Ct4Rm0XTyiT6vFTKmYcQMyZXTJX0o2ay2BDmvDZskS2XJ3zY&#10;W5rCzowbw8p6AtMni1y3V5exO0sZrK+AVxFL7yJeLwHu5mfQltxmBH6C/vzrEM2BtwnYjaFcfg8X&#10;COWVGF/ob+MD5+8UmS3WqnsYaaEOryNDElSBlicYayPAmoTEuotuLpiBwruUHidQ8OBP6Ew5Rdl7&#10;Dt1ZlzBUyg/NG9EcdwxVT79GfcwxLvBbGGl4And9COb6E2Qq2FxvHBaU8Zjti5cH++3J51EdJcZj&#10;XIQq7yY60y+hOuYE8hhZoy7+meD8A25++yuEnXoP8Zc+IEv8lj7lt3h44n2EHv8IrrYuLFuMBEUt&#10;lslm9qpiLuY4SlHRrLpLtk+pCr+Lh99+DmVKLCpDb8uEBkVCOJzVhWTFehjrC7BgUGO8pRzW5FgG&#10;oFiUPbkGZWokrGnP4ch6jmUzpa1GxefTj778CHjqS+GubcRkp4LBT0n/q8LGMFWO28ugYcesSYMN&#10;n43vTQd7Uzra4r9Hy/PT8r53pl9AeexZ5D09I32PtiIMA6WP8eDEe1Bk35d9q0LP/hnVzy+igPIv&#10;6d73SHnwI8qiT8ui9578hxiqpRJpT4Oq7Ckq48+jvzgEJREnceGr3+Dox7/A8T//Gv/yN/8Fv/uX&#10;v8a3f/rfOPH573H22w9wgSz63ae/QzMtyVBPFYpzYpESF4YcgjMt6SnCw+4iNzUcZbkMaHU56GjM&#10;hWiC3VqVjobCOOTE3cTtM98h9uF5PLn6DVpK4rgeKzE8UAWXuh4jhjZY6UObiyJhoQ+19ZXA2l2I&#10;vqoEtBSKY54InP/+Y0Tc+AolcVfQWfBEls2Vxl1G4t0jSKPFSXrwvUwHTbn3HQH7nax7dTTHUO7e&#10;QTWVVkHYUaTf+wJpZFnRH/jqt79FIwFvbklCU/pdNKTeRAOZMi/8NAoizyIt9ASyydrlsRf4M9/L&#10;+14QdQklCbdRlngPT64dRfidk4gPOY/7F7/DjTNf4dndM2TTs3h4+aiQuzEy6VpsGIkWG1N9SVgx&#10;FGOZQBVnkmOD5VgZJyA3ZrA9qqJ+5g0reCbHTLw8eE3Zu0u51INJsqax9Kbsp+pteYZgH2VmY4Qs&#10;U1MQSHK4KtlOzNkQMxeVeTdkto84mxVSWyQnS/mpiJElRKK1v0gnFLmU3qbH8JMxi0O/we1v/plR&#10;7M8wVT6SicziNSzVoTTpvNFhR1Dy+Gt6or8g5vwfEXHmXURTdiXd/Ax5oUfQlHBOJoS3kTFzKFtS&#10;yYw5D75GxdPv0MgFnHX7EzTEHafU+47XtygR19NjstVH+NkPyZ7vytcSLHPjyO9x8/N3saTsxBol&#10;67JRK2s9PVUFsLcUYU3TB29RHhk1ne/rNp589xW6EmJkT6PikMuoeHIbww0VVBO9tBcazGqGGKy6&#10;MNZUBVt+FjTZz9GRGIWu6CeYIYs6a0qg4etZqmox39WMqbZa2KKeYb29FZv8/Ur+P2tzFdYJ1FmD&#10;A4ejfnp1O7Z8fr5+o2xz0194nx4oGVXPLyPuzvcIv/wFWfMxOsmQ1XFnKOm+pYSOQH9pBEIufCNr&#10;Px9fOoKHXDhJlF5lcVdha3pOVrlFNo2AqyMDCrKH6LgwRAUkGOPMZ7/BV3/4V0rcf8A//81/xv/+&#10;+/8XX77/C5z8glL36z/g/JEP8ef3foGU2EcySSE9KQwRT+/iecwjJJBRHz++h6T4xyhID+f1DO11&#10;udB1V0jv2l2dhqbCaNRmhyMh5Bz/HoNxcyucg5WUtdUSrH30nKKr/WBDGoZ7ec/qkmFoTsUgZe1A&#10;bTKe3rmAT/74a4Re/g4VSXdQl/4AuZEXURJ/DVlPTyLxzhFkhp0kUI8i9PwnuHfyE9w89ge0Zd+D&#10;pvKZDErNGWTe8FNIIeCKYi4h6RFJI5osTA+Z8vAkskJPI/rW97h39nPcPPEpHlz4CrH3TuDp1e+R&#10;8PAsou/8yK99Q7Y8hqi7p6WVu3v+O15HcPciVdyprxB5l5I56i4B+yXeEY17hVRcHSqUhaiixnJR&#10;nSerJJZ0hfLgesn6dtycaE1SH38K2Y+PwaYoxpixC1vTNoz1ZWCqK1ZOSrZV3qW3ipJHG5bap3Lc&#10;gDjvkcNqut8ec4isJHGALkrORG2iAKqvWcwACUGwLRrj7dGY4/csqlLJUCKHUjDcBQmczowrcDWE&#10;Y0Sc0dWGwES2Fn1hA/wZc9UjyuY7GKA0K2G0yyYQE69REsWdlj/XnXUNLfQHddEn0ZJwFqm3/kx2&#10;/AOZ7nvkPvgCj8gkj378DUqffo+utEv8vh/lmVnMpQ/x5NQfyKYf0GN8hfirn+CLX/9PHP/gtzhw&#10;GmTZ2Hh3J3YHe8mOxTDQm7oqizFSmovhakq1K6cRcexbqDLToCDw8uhHK5/cpNwRE7nU2LGbMafS&#10;wNFQi1llNfoocwdTCdK4SAxmJ2KktgxjdRWYpLdeI6N642KwNdDK4FZLi1IOX08P/KoWzFHajXXW&#10;U7qSSTWdfI6DsjmZqjQJZY+/Qn/OTahLHiLv2Vk84gJ8culLytTjyHl0BEk3vqC0vS7tiThyiLt/&#10;Eo+4kB9RGt459zVCucAiRVJ87iMCnZ8j6zb9VyQa0++g4Nlp1CdeQer973Di09/go1//Pd79xd/h&#10;b//r/41//Kv/TND+Asc++S095Cc4R5B++Ptf4sSRz1BXkolnodcQwXsRFXGfkvcBIp89RPSz+5S3&#10;j2UqX1XRczSXZ6Aw5QkGm3MwQA/aRvZsKYqGT1uDoKEJ/qEGeNT0n/Se1u5SGBQFBGg5AkP0+PUp&#10;sLZnwd6RjZ6qJBw58g1OHv0SF45+ilsEQPSdE8iKuoq8mGtIuH8MmY9PIz30R8Tc/JZAO4KMJ+cQ&#10;xvuUcP84EgnK6qRb6Ct+Rva9I0GZF3mFkvSCDGJhV7/Fo4vfEJA/8v6dwu1Tn+PC9x/x+hPZ8hiu&#10;Hv8Ud/g7U8Iu4zkDdeTd8/TH53D9NMnn3Pd4cuM0Lh77AmePfMr79AnuXDiCq6e+wDui96gYCyiA&#10;Kka9idRAkSwgjjZE20uRJSH6AQnPOtkZSxkaJsfjDxVeh6nsHmXoPfgaw2WittgUWha9cnk5ahgp&#10;Kx7CVPOYPuYsBvOuSek7JH6m6jFZ8DmmepIJRvpVRQSBGUHfSOlVcF3+fVWdRNn7EE3xx6BIOg2l&#10;2MCgBxUH7naCWZzViewWS9UDObLcSqnuInPb6iNgrSewa8IxWHQf9XE/ojXxNAayL8uqBFPZXZkQ&#10;Pph7BZm3P0ZP9tsePAn0mQ+Ov0tpcw49BHll5A8E7peIv/Kx9FohBOmNI/+OuKt/kZsOR977Fzzl&#10;Q1hVdUD0wl3Qqiml27Go7YW7oZLvpYIsmoGupGeoeXgdSeeOoyrkOipDrqE05CZqn97GFP2ks60a&#10;QbUYvGyAp6UD3vpKStMQtMaGozU+gr70Jjy1JZjrUkBTnCRTB3cIyhky6WQ7fWivCg5FD5bdatg6&#10;+DXKww3TAA4DI1gluy97huDpzKe8PoHKsK+QS7ZLZ+SPJEveOfknPDj9CVL57wx6cTHPRlgQZeEj&#10;FD6/j8c3jkv5df3kl1xEjPwE6r0zf0Fh7GWUx19GfQrlX9JNlMVzoT4+iccXvsD3lLl//u0/471f&#10;/k/8r7/6T/iHvxJHML/AX979F/z45ftcgH/Ch7/9BW5dPEX/GY2052GIoR0QV0TYHcTTs8dH3EPM&#10;42uICbuJrIQQ5Kc8RUUmFRU9pqY1D4rSePRUJ8JPkHrUlfDrGng1wsdLL1rNNmWQNZOgqktCOVWD&#10;rj4Z5tZklKaH4u//9CWuXT6DZ9d/xDN6v/BbP8qqq0Qyc+jlr5BKUOZEEESU93fPfEol8SXS+bXk&#10;kNOIv/8jUkLOIolsGXPnOEIufUs2PIqHl77D1RNcFzd+wPOHZ5AUehax/N7wG0fpf4/g3rkvcf/c&#10;V7j646c4/tm7+Oqj3+HoZ3/EqW/+zOtTPLpGBg+7gWsnvsGVk98QmN/g+08/wN1zlN+Rt/FOnyjH&#10;4QLWFN2SYwTE7t1Q6T3oeYndzdGO51KOiiJrUa/pbwlj9L4FXeEVLvg7ksFEJtGhq1z2MNqxFMnk&#10;ZFXGCWjyLqE+9hjaUs7wdRJkJktz0hkk3/4CRZGnUBV/ASWRZ/jneTQkkrn4Z37It2hNOkeZfAF1&#10;sT9ggEAUBbaiIkGdf5W+84Yc3GsopRHPuUiQXUEjWVFcZREnCLJTsmawPZPSuzwUnZS3NdHHMUCQ&#10;6+UB/TWy8jl+ztvoE1627AFiL7xHNjnKCBmG9gL6s+rnXHiXkHr3G0Rd+jPunfgDbh37PW58/zuE&#10;nP5Aprb98Md/RnnEdWwZKVXbmqkAGugHbXK40riiBqriNPSVxGC4sZSseQ9RRz9HCz1G07M7qKHv&#10;Kn90hazXTLmrpeJIxWhTBZzFlMmqfnrNKtRHhFPuxmDgOQNXOiVmSur/n6i/Co8sS5YF4XqfmXvn&#10;ntMM1dVd1cWZVcnMKSlTzMzMzMzMzMzMzCyllMwMxdx8Lo395ivP/f6H/UkKReyI2HuZm5kv97Uw&#10;V9+CB4PdDG4z+Ike9Cc+9+HUJO5MTOHzjXm8WCBzMmC8mJ3Cj9ev4j+ePcKrtSnc6C/AYo0/1YEL&#10;Kilpw5y1EWivA3ezC3AzvYAod32yoTN68yl7M12Q7GMIDytd+DDyh3hawJ/yKybADsWJXsiLdCG7&#10;uFIe+qE5N5DS0B2pwVZIIuh9bbVhqXMauucO4ezhPfjo7d/h3T/8GiaXTpIhdAhSTQ7Oi9A4eQgh&#10;3i4YpMooImMWZcWgm2xZmpeAktx4ZMb7IZWeszSH949yt6Y4GS3lVFvrg9iYqMdSfxmWB8pwb7kD&#10;N+ea8XBzgMcgbi52YmuiFp30g605vugvj1I/r03W4s5UJSoK4vCmhj6CQn2QEeaEtHBnFCT5IYW/&#10;x/vZIT3MUWV+Axx04O9wiSA0RZyPGVKCBWy8Bj5kSqqLpCAGL8rVALKcrxPZ0lYfvo5GiCJgI7ws&#10;kEp2TgmxQ5SnGZnVDEWJnqggWycStGaXTsNM9xzM9C/A6NIZ6GudRqSfo+qR9SSLRgc6Iy7IFY7G&#10;2siO9kFFZhje2OKAv94dh+s9PLpjVXuMdEfIhrsif5d4c2fLCZoCJ0wWOmOuzANz/PtKG41yS5ha&#10;EuUF2fi71TLIsoW3e6JwpckfN9oDOaBkDRdh1DAlRW8NpGKy0h91NNR5YdZI8zdGqr+pyrQVRtpS&#10;Ltmo7n3JrPXlSH8iWY3vt1D9mkXnGVAWCLJ5svIE5e9KSwyW25PRVxyIkYpI9BeH8vVO6BPjnu+H&#10;yZpwNCQ7II8edpSBQrrqB3Lt6U0dCPIwrFANyIp/GZ4X+Xoy/AC9TIcsBJ6GwdokzLbnUfbwZlif&#10;g4fpaeVNpM0qwOoCzE7vQSMv4NPVMdxqq8bfCNaXa3O43ShbQzRgsbYcd6e7qR6ayZyhSLEzxnJR&#10;EtZKeP7UWDRF+fK7lODu6Dh+XBrD91J/mp+OR4M92G5qIIO7oDslGlOlxZS8udjursCrlQV6Uw7S&#10;atkvU5Y+3cWNpnIs8AZf65em8DYGy5uUxNv4aXkBX26s4S87W7QbmTyPl9rNbKUhHFFkw2QOtDBX&#10;I0R4mMLLSoty1ga5kU5ozQ1BOB9zJuNJJjWEgzHEwxyRlL2lyZS0cR4oiHVFaogDUih/swnaKA7E&#10;MDKFrT4H36UTuHTqAI7sfQ8f/PF3+ONvfwE9MqkPpa69sQbMdM5A+/wx5KfHoru5GMkxvshODkJF&#10;fiy66rLRUZlC+RmI8lQfLA3VYG2iGYUZkZS8xfj81jRuLnVgZ6IO12YaFUivTdXjKn+/s9SJq3NU&#10;L2PVaM3zx3BNIp5cmcAufenuWCVGWvOxx9gCv9A2Q3CYP4IcDBg49BHGIJRBn5gXT2+Z4Etw6vOa&#10;mBOExlQOVgh2MSbDGVIaGyPIxRTRvraUpfZUGY68JvStAfbwtjeCh60BweWMcLJqTpw32sti0VEa&#10;gwxK3+QgK1XpVEiG9bLTh77GKWiePgIbo0sw1j7P68zPwKCdEu5LoLvQN7uRQUPRXJqCLJ7rjZcq&#10;s1uIu4MpasmGNTLWdlu0ynze7IlX/lKmL250RJI9/Sk9HdASb4KOVBs12K/2xNJ3xWCh0o+SykG1&#10;7NzqicSV5gCyXyAWq/0I9misNEWS6VwIUGeUkrUi6e+iXbXUBHBplDUaUtxQHWeH+iQ7VEcbY6jI&#10;Q1VrDOY58fNEUjpGqHk7WTG+IckWXdmuaqG0m5NVmG1NR2O6FzrygjBaFaNM/kBpOCZq49CX54OG&#10;RFu0kU1HCPphSt++bEcySwCmyKj99Nj9hX54MF+nSrPuzPGmTtRgqiUbMx0F9CVW8DI/Q8Y5yxt7&#10;GZFuevAwOQ8Po7Noz4vDq40Z3JuewL3JKXy1vUnfLnW7PdhtrcU1ytSNplp0EWwZdmb8vQRDKSHo&#10;jA1FdZA7Hkw04F/X1/GsphzfrU/gam8jdvoHsNjYiOnabFSGyiLSWQQm/ehEJz38GOUtGWOsA9f7&#10;evF8YRxf9Xbi8+F+vJwbxOdXF/AfTx7hi9UN/LCxjr/e3MF3C3NYaMhBfaw5rrSGU0V4IN3XDIn+&#10;1oj2NFUJFHvDCzDROk5Jawk3Mqirlc5/DkJrNRCTQl3U31nRnmQRRzibXSY7noKdARUGB25mpCuC&#10;KIkNLx5TTHrp5H6cOvARPnn3T/j9r34O3fOHycyX4WbBg+fXvnAM0UFUTSWpyEkNQx6vSS1Zrqsm&#10;HbU5IahO90MjWfr6bAv9Zg8GW/KwMkbJf30SD+g/rxN4t+dbcHWyBjO89yu9hVgdKsfGWC2m23PR&#10;X0011COthsv47M4Kro1Uwi/SF78wssWH1q6wdrZHRWoQQWdJuerMAGNFUFrDxVwbTqaXkBlFHypB&#10;jAB2tdQhqE7AQthP9zys9c4jzMOCntaQgDNAepQ33KwNcOnsEfhSccQGOiAz2huV6YFoL4nCbHch&#10;ipPclU8VtZFBqWyhdxF6BKqN8SWY62rAxdoIQR628LQzhZWhJhKCXRHpbccgYsDPo0UmJRtK4bSs&#10;5HebkXaTnlFAOlvpg2my2Hw5mbPUBStVnrjWHoqrraFkVMq2HEdKWUfUxTMCB+ir+seBXGfsNgeR&#10;RYMpdd0JBgeVaJG5x+o4B6QH0DQTkDMtaWjI8Ka300VOqDWmGxLRmeuDwjBLtGe6oZUBoCnRkq93&#10;Rl8WZXNDGMFJ6ZzrSZA7oYbSbLYpBV2lkahOcUc5jXtZkjd9hjlWuvPQXxoFN7PzcDI6jdokV7UM&#10;TCPZeajAi2zsrz7nID9/H+V0cYgeJmricG+uCS+3enFvoZWDoAnLfaVoyApCrKcJAXoOnpaaql7X&#10;2/wizM4eginZYiA/C8+W5gnOHbxaXcdz/v5odgTPF6ew2VKGsUIOoLpStQJgrJE2Zopk35cIdMaH&#10;oSqIEj07Gj9tr+Bfuzv4emoCj3o5AAdGsN3fpUBawRu1Rtk8Trl7pTQXN7vIzP1DeDYzw2MRz+eW&#10;8P3mGp739+Nfy4v4evc6/nLnIb6/so7vr27h291N/I/rO1RD+bw/RgxMgfhxpYSKxRYhzvrIpW/K&#10;j3Imy+lyoNEfWWhzIJ6lvDVCZow3wj2tFHOkhLnRN9khIYRSjF7O1YKsyMHjwEHmY2fIAe0IRxMt&#10;mFK62VLGaZ8+hNMH9+Lgh+8pkGrzermaX4K7pS68bAxga6yJpHBv1JdnoKOxAEOtxRhozEV3bSrv&#10;oydlNFkkN4As2aBAeZMMKXvMiPeUe3OLzHlzuh7LPblYod+8t9iBG5S9c91F6OS9H6xJwUJfOe5t&#10;jJJ95zDSVY5PLSzwoa0bTjh54byxCRyNtGBOFrPUvQh3Bg5r/vSxN0V8iAsKU4LoVV14HUxUVZO1&#10;kSYuHD/A760PPxcrWBNItny9CeWqg5kOzAk6zVNH+FxTRPjZU/oaq/7lGG9LlNHv1mSHqGRXc1EM&#10;6rJDeV1tYHz5PAx5vQy1zvJ8lwl4qhczPXU+W76fCX2rl7q2znhjpSlK7cu/TBk0VkJpWyWTrgGU&#10;hx6KZQayXdCbYYPGGAOMUfIulLtiosARQ7n0f/EW6Mgi2xWFoCGVQK4Pec249I4DOQRTnA0KQi2Q&#10;zQGiJrwTndFTQImZF4jZ5hTV45nsb47mnCD6GmtKSQM119af50bmc6Q/ckJ7mgO6s5zRlumMGgK0&#10;PMERLYyy4w2UboPF6KHvSKf+dzWVqG4CL2tteFhe5uCyUX+HOxtyUFqjLc0JPQSr7DnSzeDSme6A&#10;qhhzdOYHYqE9G9ONybg2XoGlrlyMNSRjuDYedYzoMhVhrX0C7uYa9HGX4Gd5EU5652By/BABWEu2&#10;uovnBOgXlKIv+jmgCLCtjk5egyJMFmXiRk8DxvNT4HL8MCZzU7FdX4p2MmktfdFkWT7ZUbK0U/jL&#10;5jr+cn0Li3XFmKomG2THoCOMnjsnHrfJmhtZ6XjQU4udwT7cG+vCjwT31d4xfLe7hDtNlIJDbfS3&#10;1/HVDTLp3Ai+mZ+kT93G327dwVZ3E1J9TXntQ1S5Y0msE30W2STdn5Islt7HjQPjInwdjAlIZ2TH&#10;eiKGoIz0sVWJoygCNZlAjfJ9/Zgwa2qkFz2ZqTrcyLxO5pc56M/ChuyqRzl7ZO8H2PfBu/jzm7+D&#10;zllhUm0CVF+B1IbvJdnb6tJUNFakY6C5ELV5Ufw8gWgiQKtTfNBREIS7ZMu7y524t9KFWwTqNSqc&#10;ndFKKqcMXKeCujvfjO3RKkraej6vC1eoTDopMQcIdmnuvjZP8C52wy0kCD/TMsIRJ0+C1BOmzs4q&#10;YWOgcZLy/CzZ6jIPHaqACwSqCYrTw1BbGI+8xEAkhdBzh3sy0JyAHeWpj4MZWVVDgchQ8wwM6TEN&#10;+NPo0jkCmErE1gh2Ztrw4diTpJRc59RQezJrEBoLIlGU7I+0SB8GOR3YmUpQvECQXoKLpQF8HC1h&#10;Z3wZ7mTWeAbxDD4vLzEEb8zXSz0ipWp5OPI5mMviHTFSFoK6ZCcUhlsg09+QYLMg4xiiMcGSfsiX&#10;kpEslGOPgQIPtGa8XqysKOx1ZUUv2a4mzgplkTTMoaZoznDDeE0kJqqjCDRPtGV4oDbBHk0EdZSz&#10;NhnvHAId9GjILRSoquhXOwmmtlSCMY3AJFPXEuy1SY78nzOGquNQluCK1oIIDNUkINHXBFHeRkgL&#10;dWL0suWXvKAmq8PcLOBC4Cb5WaKULN5E8HcR7O0ZNOk8lxTQy0T2ndl6VfXRlu+L/HCafVc91Gb4&#10;qqM80RtRHiYqY+lhqYUQRx0E22pB88RB6Bw7hMXKYnxz5Tperm/hwUgfHvd14q9XNijxC3Gb0vUu&#10;5e5WdQEGU6IQSSYdy4jHUnk+yvzc0UBfdKOrAU9nhrA70Ionk8ME+hiukV0msuLQHOuHzpggLBHo&#10;CyWyFms7vl+eUl50oiqeFoXydnELL8iqO+1VDA5teLm0jc92ruDH65t4JhJ4g3JveYa+vRbR3tbI&#10;ifXnjfdEeoQbChL9OWD8UJrGAEm5Gs7/p0V6qEGUFeuFVD4n3MtaJUSczfm9KYUjCNBIX3sOVEmW&#10;GCDIzZKS0BqhlH++DoawpBQ0u3waWqcO4tP338E7b/4Gv/v1L8hCnxIEF+FNX+poQiWifQpluXGo&#10;K0tHemIQsgmGibYC7FLedtLLFUXbozHDE5uDhWTTWtxd6cDVqRpcGSvH9nAJ5tvTcXOWdmKyGpNU&#10;Zcv9RbhJQI80pKOtOBqjLTkYbc2l/K1BUV4C3tM3wx5rJ+yzdcY+O2foO9jzc+gQHFrQOnkYGicO&#10;w8HksgKuq6UhDz3EUTXEUiGEednyO9rDxcoQjqa6uHjsIP3kUeicO0kZT+VAoFnxPEYEuyOvk705&#10;2ZCKwYXeM5TeNiPCidebEjjCGVm8zlUMRokhblQuRnzdJTiRnS31NWGqcxG6F07xGjvS5zqp4JAc&#10;7oMQDxu8kRvpgIIYJ+SE2yPB1xw1mf6Q1etbC8JRnxWgvnQu2TDJXQvJnpfUdEVrspXaZHatIxlN&#10;6a4oIEDHKsPRliNVG9ZI8jJCeYwt+or8yFDxmOUxWhGGqdpodGRLxYYtGlOdEO2shQAbTTgZniVY&#10;NRDqZoYQNyO+n5XyqcKcReGWKI60oXc1RW64zet0eJwrQlwMEEsAytxUZrgTvZUlwj2MEeVlgXB3&#10;C0b14zTkhgh10qfEtkdVogMGC/m9Uh1QmeCAGHc91KV5op3MLhnARC9dZIXwvWJcUBLnQrMvc16m&#10;BL4VB95xuFgQpE468DE/h71//ggXDx7End4m/P3ubXy2Sbm7ModXC1P4hoz6bL4fT8d6MJ8Si3VK&#10;TSmUj+PNGMpKxnx1GdqTQ1HoRf/e3ICfrm7i6501vFhYooSdw1eTA3jQQnDXFGI0Nwn9MWG4SiZ+&#10;NdqNm71dBOkolmuLcKWxHNfI5F9LRpey9sHIJGX2Kr6/fh3fbO/iu+s38Jf7N/DDrSuYbWlCpKcd&#10;kkNdyYLuBKovDy8lYYM8rFTaP4YDI4MSN9rfkY9ZIoTg86DcCiF4nSx0Gfy0yJiGHFyGcDLTha2B&#10;Fuw4OCVhEunnwHOYEqQXcIlS9+zhfYpF337zt/hv/+W/4NTBj2FvcAG2BLELGdda/6yaYinNjUd6&#10;Ar1bRQrlbBvB2KmmTjoL+VieH6aoboZrYrA6UET/WU3QFmGpIxNzbWnYHC6mH03DWF0CFil5r800&#10;ob8uGR0VceivT8MgATvenE7PG4LDVvY47uSO854+OOnoCgsPN/pAA5hqX6ACkETOSQaWI9A8eYyM&#10;eVwBSOfsSQXiEHcbBjEfhPs6UsYfx4EPP8DFk0fo0V2oPi7BwkATVjws+NxIXkMXkfP0tT5k1Wj+&#10;nZvAax3tjpLUQKRHuiMl3J0/vVXSyJDsa0PmNFHS9wwVyAmC0g6OlLwW+ucJXLI8x80bqWH2SA5k&#10;xLS5CH8HbRQmeFJ2+CEthGyXH46u8ji1xWFemA3i6CEFPNKHN1JOb1oVhuY0F5RH2zK6R1FWpWG8&#10;Khr5YQIyG4xVR2OtN0fVMU7XxWCrLwdzBOxUXSz6SoJUEXJjihuygi0RREDFB9jC194AEe4mKGE0&#10;rSZzStmV9NblR9ohNYCA5OeVtHaEl7kqMfO2vsTAEkB/UoiB6iTkx7qrVRNyY7yQGeVG8FojPdCS&#10;0dmWTOqBhiR71CY7IsTuMuW1NmLcdNGe64eWbF8lsXrL6GnIVGkhNnC3oLy1M4AF2cGDni2MII1y&#10;uYwjn+zHxcPHcXu4Dz/srCvv92hiFM8pRX9cmsXtoW61bcS1pnKs1hag2MMBaTamWKspoS8sR09a&#10;BEq97DBbXUmpvEGZewXfb2xhtbkLX6xPYqskE+sFaZS6aRjNSMCdhmrcbKjEdls5djsbcb+hCl9N&#10;9OB6QRKed3bSl25gpqYUS02l+Hp9DU8XVvEN/elP167ib/cf4crIBMJcpQLGmt/JCNZ6l5R083O2&#10;UPN1TvRC4scky+hqrQ8HDrJAN/pRDrIgMqgjWcaMA8mGasDGiNKQA8eWftRKT4Ov5wClZDOlv9M5&#10;fxwXaQNOHvgUH7z9B7z121/jv/7f/wXH930IR+PzcDC6QMY1gq3hBUT5OSItNgg9NemYaM7CxkgV&#10;5jrzMN2ahTEqnP6ycLWz3XJvIea7c9XeQZsE683palwdreC4ysc8AbvI18gSsMsD5ZjrLcdYWz4G&#10;CNCRpkz08F721aZB190dJ53dYRgUjOO2DrBwd4WPszmDihaDrz68HcyhcfwI9C6eIjueoEKgZ+f3&#10;d2EwstTVJGhN+FxNGGtp4MShTwnqc8iLCyDD2iogu1ka8bHTiA11QyCDW4iXPWII4ih/B6TH+DAA&#10;2lOluCMh2JHXlWPd3YrBQReXzhzHZR7WBpcpfXVgwmtoTm/sTdnraW8GKwLVnl7/jdwYN+RGu6qJ&#10;2pwYV8qNePTVpCGHPqU6KwgtRVGYastVJVQx7oaIdtVHZgBlbJqbquWsT3NFQ7oHOnL80F0UgJIY&#10;B+SR8er52FRjouqxm29OxhVKl7WebNU7N9eUxP/FY7s/HyttqXy9l+o1dLfQJvgsVTtTRqAVKuKd&#10;VadCd14AqpM9CFBbdDLq5kR7w81ck8HFDsXxXqhM80MVj1p+3vI0f5Vt9BTJSz8Z6mKGgmhnVS1S&#10;Qz/byqDSTh8d7qyrNqZqTPem3KUUz6WCSHZHe2EIGnOCUcPz+EuanuC0uHyGA/sCnI3PqqUpTx04&#10;SCY9iusdjbhHL/j9+hJezk3ji/ERfDEzhr9evYK7Q51qd7QBArLWl9eJ8uV2VxXa44PRGhuAmiBX&#10;bLdX47PVJTxa7CGgFvFkYhbPZyYwXpSGvuRIAjRVdcysVhSohvB7HMjfrY3gXmE+XpDFZYMmSSTd&#10;n5zH07UJfH1tDve7q/CPaxv4krL71fQkfrp7A88I3DgfVwQ729LvGPPmX+bg06LsPE9fdoq+jIxC&#10;KedOpvR1NKPEs0GEtx1Ba8a/pTrHiNH+HEF4ggDWI8C1lY+yN9blQblHsBpqnoUGGeb4vr348J0/&#10;KRb93S9/gf/yf/1fOLb3PXhYaMLO4BxczbVgRYZoLknCQGMWplqz0VMejf7KWIw1pmGuIxeDlTGY&#10;4NjZGCylrG3F9ng1gZrH/2XyMVqJmVqCNI8AzcbWUDl2JutVJlgK6ndn2rA0WI7F/jIMVMSgKjsM&#10;Oq6uOOPqCYPAYBwjo2rY2hAQF5R09aAycGPg0j13WgWYc0f3UzXoUml4IJvKQvf8WXzywQf0jlQA&#10;BJOR5jlYSHBisLKkmpCA5edkRRbkGGHgC6Q8FZa2p/R1tTFEhD89aRTHGxVJOD29NxWHL4OjI1+n&#10;dfoYNE8dVcpDvKkxmdWBgcGRktmcQdGPQLWnX35DSqNkDieM7CXSLpOITw11Rlq4CyqzQlFGmi6I&#10;80SWZAI52CPo2ZL8Tcl0dpSNUuNojYY0elNKxvQgK6QRXEWxfDzClsD1px+NxnJXBjb783B9nBev&#10;NRmLLSlqaUWRx1KQPFAegVSyubeNLvztDZHgb4skX1O1wY8kOepS3SlNPVCX4UPZZoEYicL0TOnh&#10;NNeUD9KfmBlKZmrNRDpNug/BZU155cNz+fL3MFdjNSmdQ3aU0rWmNHekkZUXWtPRWxj8evOgbB9U&#10;8v3ai0LRWRqL+gz6t2BbNflseukETLROwoKDy5XSfN8HH+Ec2fR2ewNl7jy+mJvEtfpqfL+9jq9W&#10;lvHN/BQ2O+r4vYux1VaNligGj2Bn3O0oxlhiiJK7jZF+uEXP+r/u38NWTxlu9dRit6kJj8YmeQxj&#10;urgYgwRpb1QwNoqycJ0SuD8rAzsNdfhxeQGf9XfhZX8HPptfxs2xGXx9fQXrA+34fKwTzwa68a+n&#10;T/Hjzi4+21jEi7Vlfn83DkhjDkAdeNjQVrja0/84Ua6aEGT0RFrn4MXHUyK8eXjC38UcruLDzLQp&#10;e4054OihDMie+lqKfW0JVBOCWwa2OQfY+eMHqTD24uine7D3vT/j/T+9RaD+Xsndgx+9DR9J6FGZ&#10;uJhrUCqfQ3dFEu4tNNJz1uDGTCNuzTTg7nI7/WUJZWwGZtoycGWijgCtw9pwJQGajz4y42QjpfF0&#10;DbYHS3iU0ZfWYHeylp60A7eXenF7uQdrsu7uXDtG65Po6xyhYW+HU05OuOzphaPOHjhpaqIAcubI&#10;AVRkRiKMCsNI8yLOHjmIj979E458+jEunDgEPXpEDUrcE4cP4BiDj3xf08saBBOlqPZF6F88o6ZQ&#10;xIcaaUl3jz7cbY0RRA/rTKD6OFkSkObIjA9CpL8zH7fl886qa+dmY6xAKVne04c+weWzMs2jwbF2&#10;HkYkBUlqGZKdJZC+UZ1LL1kSjQBnE4RS2kj5V6S3DX9aqARBuJeVylJlRbogh/JRajrjCaBsDvgs&#10;GfSxLmjI9EUxfZwUEkt1RiaB0pgTgK6iEMzTNyx2pGOdkU82p51ve93PKZ0CkpQqJMi7CoP4emcO&#10;JEtV5RLjbY5S/t2S7adkblWyq0oWqZ3eUvwR7GaKYFf6RUanOD9blUErivdEGoEays9va3iREkUP&#10;nraGfC6Dj581vao5gWmjdoxrSHVVdZmt+SFqTrWfcryWgSA7wg5F/B6dxZH05MEMCgEw1jhO1mGE&#10;M9IgA5xDiO1FHN33EbQOHscXkkEla11tq8Fno32UmvN4MNaH5+MDuDUyiGu9LZS3JagJ9UFDhC/u&#10;9beo1QCncpMVcKcKs/BymaCmRP56dgjbuYl42tGGlzPTqIuMQHN0KMboY3sSwtGdFY/V1h5cbanH&#10;TlMLviRL/m1jAw+nhtWmTY9mR/Fsegj/2NrA5wvz+IYM/df7t/H12go+Gx+l5/aEq6UxvOzMKW8p&#10;aU10yIq6CKQM9iJQA1ysEMrBJXIszMceDuJD6Y28yKwyPeDvYg0XyrrL9Gra507CUv+SGsTi4WRw&#10;idw7e+wAThz8hGD9CHvefQd//N1v8W//9b/i0J73aE0uq6keD4LV7PIxlfj7fLMX9xcJVAJttb8I&#10;y30FuDpdhyWOj5X+Utxe7MTmaDUWB0pVqd8g2XZzoBg7o6WU8CXY6C8gk5ZgiSx7RdiUQL0234ZJ&#10;ymQpsB9rSEI5rZCxmwsO29pDy8MDxxydoWltRYBcgPaFs4inJC1OCiAgzhJ053Dm6CHs+fOfFGhO&#10;HToArTMnFdtdoF811bmgZK/exdNk4osw5+/Cir6O5gxg9K8CTkt9dc3kuQFuNjxoMQhcV/pcB4JZ&#10;kkRGmuehf+E0ZbYZov1d4E7AitR2saC/93ZUP+1NtGkptHiPyKSjjekoSfajrtZR/sLZXBtRvg6k&#10;cFPeHKmicIKPoxEHvRT96qgKiyhvS2RHOiHS3YDgdURurCsfk6SPiUo3t5VEYaY9CyXxlHQj9FGj&#10;ZVhqp1ShvF3vy8X2UDEWaP6XOjMoMV2QH25FmeykvHGgkwF9pDmZ0xeVlLip9JPyMzfKCelhDkgM&#10;cqRnMKOZ9+AXskYsQRrta01GdUNRoi+CXIzVZLH2+aPwYpCJlQqRAPpZell5j4JwMj9BKrWrcb6W&#10;6C4IRE9hIAOBCzJCrKkWnNCQHajaiOL8bMiejJYEp42BBuz0TqAjSR9Rtkdhe+ECno4P4/nGBB5O&#10;DOLO5DTuTk7iMzLr1xvLeDQ3hisdDWTELAIyEE0RgZTHzVipooII9UVzTBA2mvPwl4fbeNHchG+G&#10;2gmyAaw3N2K3qxcjJSnoSo1Aa3wENsmeO51VeLUwgps850pTGbY7mvC3m2t40FKOhaI47PZWYbev&#10;Cv+8toOvV1fx/dQkvl1dxnf8PN8vTSPRx4ce1BI5CUFkF9oLB5FdlvBztCBgtRmQzcly+ozwDGye&#10;NogJckM0JbmPkzkMOaB1OIj1NM4QoFQVOhc5CDU4sM6QXS5yMF2GLc9hdPksB/NRaHBQq+mXt/6A&#10;X/z7z3GUoHUx06Bs1oY3g7CV3hnUZATh5kQ51UYWZWsWPWcmeqmo+il1F7rzsTpQgtlOKUxIQWtx&#10;lCpW2Bwuxd35euVLb8/V4/ZsndqEabA6FrNd+Wo/mCvTTVgiG0+20NvWJ6MqKxDuge645O6Gcy7O&#10;OO7kDAd/HyqjC7Az0VM+uyo3lmRkC50LJ2BGEGmSPc8fO4wL9KmWBpoqwXPy0D64MZh52JjCkKpD&#10;5/wpXoOLvI5mCOA1kkAWE+CisrEuxIoELWteF2PaBFEaZgStA32nSFkJahYEuI+TBUL5fJnW8eS5&#10;gxgw/fmYJOdcGCTDvG1VHe8bhcmBiA90JDDt4WhKCcMLba53jh/GiBHWkBHUgtHBgJr5PJwtdNSL&#10;Ax2NUZsZiOxwB4LDCSkEQJQvmddeD/mxXpjgBV+k4ZeNeQal+qM9gzIlCSuMkO30tqM1fIxedLo5&#10;ER35AWRTGyT4GCLKzRiRHuaIcjdDG5+XG+VCIFmhLjNIMaUEBwkkjjTdVkYXEMsAEuXL14Y4oSI9&#10;BCP0OEmhrgikMfe0M+SXN1UZzTgx7iGOqEhyRXu6q9p8KidcKjr00FtGP0TGr6IfzQy1pkqwQJSH&#10;MQKd9QnMC4ywJ2GjfRxF4SaoiDREiazl43kKKS56eDw6is3efrxcW8XL9XU8mZvDPTLqi7UZfLE6&#10;i6GCZIwXpqIpzAddkUF4MtCJqbxkxapdSZFYrM3AF+vj+N83ruPLyWE86mrGs7FxbHX1Y5OgrAp1&#10;Q3dyBEbyUsmgFbjV14t7Y/24N9GFW4NkTzLkN/TBX09N44eVOXy5vYB/3LuFb8iw3/Pz/P3GNXy/&#10;Mo2/7W6hPDGBEd8CRQR+lK8jojmg3HhfHSh/nThwAhnxhVGl8iXcz0klPxzNDaBz7gw87S1gSQ96&#10;9tghMqwhPOxNFUiFbYRRLCiBnSmNLfQ1lGQ8fXg/Dnz0Pt6j5P3lz36Ogx+/xwCgCXsjjitrHQXS&#10;qlR/LLQkY5kAvb/YhOdblKoLzZjvylXJosmmZAzVJmKoLg3TbTmqif/peiceLrfiMWXxozX+viY/&#10;u7FGAIvEXRqowFxvGQYbMmhbItGYFYR0jsH4KC/4hHjjsJUljto7winAh4FXS0lWE20N2rpYlGVE&#10;Kmb05neLIJsJQHXJbvLdHXmdHK30Oa5sEORuy0BmAnspPCDoHMx4jc6fpDfXQUKwB9WILX2pnWJS&#10;GxP6WD4uZZBiFcQ2RPDaSuCzp/eUc1VmxxFrxsrXKw9qpKMqjzz5HgkhngjjfXgjlAM63NMa0ZQ4&#10;kd4O6gWSklbzRaRdU+1zfJEJja89H2MU1L+I9AgPdJTEEpAe9LBuKlETL5PfXhYoTfLHQFU8jX8m&#10;ihI86QtSMECZ0l0SruY4s0JtkB5ojuoUN8rhUNVw20dfWhLriEQym4MhpSXlanmqL1IJLClbq8sK&#10;RmG8F2WrvdLydiaSfbTgZ7JjELFSkceSbOdA/ySTwd78vMlh7mR9R8p4MzXfF+fvyPPZozLOCb3Z&#10;jiiLozQhcyQEWGOwNFxVLsVRDbiba8HdSpIimqoWNclLRzUF5Acbw1LrOE7t/4Qs8T5Mzp6ilFzH&#10;l1du4OnyBl6tz+FhVzulbwOu9NAfjQxjvaEGS5X5aI32Q5OfJ+631OBOcy26EiPQnhiO4eIi+s8x&#10;/HjlKr5bI7DIgE+nxjFfW4nZunzKXV8MpoZikwCdS4/GemUR1nt6KalH8GJqFte6h/HV6gye9Xbg&#10;H5NTZPAdfLNzg7J7CV+uzeHHq9fww/YV/OvuXSx01CMt0lMVqkudaCjBGOphz8Fgqpg0WAYfgSYV&#10;NaEcB7bGlFscMLZkG2eOhXBfJ0o1bQ42PTXwDCjZ1ECmbDO5fEFNQ4g/u3D8sGLS/R++h/ff+SN+&#10;88tfYt+H73LwSS+pjlJjUoJYTvX2Yp0gW2yhN6UXX+nAq+0hfHF1VJVmrvbl4+FqD+4utePxarf6&#10;/6NVAWk7/9+A6/Syt+abCGxe88kmXJttV5s2ySZPCwPlJBE/VKR6oZhqrjgtEAGhXjhlZ4/Dlnaw&#10;9nJWoDHUoCfUITAJmvzEMJKVG2ICnRFF/ygZWz8+HiwWgNcqIdwTsfx/UpgX4gnGhBAv+LvawFr/&#10;Mn3mOVgQ7HFkbH+qE5lTFakrqkSKFiIpaZ0Z3Bw53kS9BLpbkyUdSQTWtIi81vT44lV9OG7dibFo&#10;H2eEEegyHRPMwPBGkjSdBjtT9pjxyZqMBPRvlLty4yQaWDE6CnsFuVqoObQAMmtisAtlrqfqM0wM&#10;cabc9UMsQRpN6ZkYRLlbHI12HtmRzvQFGVjuKUBbbiDaCoIw25aOXoJSPGArH+svj1QtT630nyUJ&#10;bgwMMqmshaQgByQHOyKczJoT46kka26st6J/Q83TSvv7OJoycJAN+FnFY4mu1z5/XJntMA9rFXz8&#10;eaGlmVb8tpulLoIddCgdQzBV7ggfS0pYgloaceVmBjrKhLW2Sjr5Wp5Db469ArSX6RloHNkHQ3ox&#10;fUbNiyeOwkrjAq531uEl5eST1S08X5zFlXppMpjHy7lJXO9pxxN6xXF6yWLeiP6kEFwtSMF6WSEq&#10;w2X9XU/cGeulNF3G/bEeXBvswte7y3g60owRyuOOpDDUR3hiiMy3UF6GValOGqrHrlQ0dVXi7zvz&#10;uN07iO825rDTkot7nbV4PrdGRt/Fd5vz+Hywm0FkDS+WV/E/HtxGd3YC8uP9UJ0dheQIH6oMyT9Q&#10;TRCkklAS9vC2o3Sj9/SmAhGwFiSEIcDVVrGNSFwLA21e3zPQOn2Cnu4iB/kFBnTaATKQJEDMdDX5&#10;v6O8PkcIzPfw8ft/xu9+/Svsff8dlR13s9CGL+WurcF5lCb74/5cLW4TbHdnG1QS6eFyC15s9eMR&#10;gXhrphavro7h+RV67ul6PFzqIGjbcVfKNulhpRni5kwDfWsHNkZ5jvUBta7RNsE63paHvsoEdJfH&#10;qKKULI4fBw8HnHVwwAlrO3j6e1CmWtODnuVnvkR1YEQlwMAeTmKgFUgO8SAgxSsaIZSqI4CgSo3y&#10;I2AJHC8HRPN/Ul3kQcYT0LlY0Q6S+YTI4gI9lIwVpZKfFIogviYywJX2wZWvtVPjNoSPBfI625vq&#10;0k5dVBn3y7xuVlQnHgwOPrwPwW62tG6ibozxRlasJ/LIfv4c/A4coFJdEsmTFSQGMbK4MroaKBkj&#10;NYUhIiNtDPhhyIaUEGFeVmpCPIODKcTDAhH0hgLUrCgPxYS59IClSd7oIGClQbaLbDpYGY0BAlPA&#10;2ZhJ2Uc2lSRRVbKban0KJxtL8kjOkRxKOetJ/xtNkAba82J7IZjgk/k4OwIz0seB0ciSTG8ErROH&#10;lXl35ecTyRJGlgiQdDdNvQs/e4K/NYpj3eh1fVCT4oLxSm+s1HugMlIXDvrH4MdzOJppItBeA9Wx&#10;ZNcCR2T46ELvzBGY0ZNY8tA9dxwXjx3AmcMHYHPpPB70NOGHrU28unIFnxNsj8YH8WpyDK9mx/DF&#10;0jhuNlRhOj8J6QyAi/XZuNtTi/HcTHRmRqIzNRjPZofx191t/HhnG08Wp+ltx/HZaC+eEeCb9eUY&#10;zI7BRE4CRuOD8HS0DV/NjSumHSmV3bqq8Wh0CveGh3Gnvw23B8lEi+t4sbKG769v4yUZ+tH8AF5t&#10;reGvW6sYyEtj0LJFsKulUknirYLIBLaUsaKUfDmwfCiHJfnhQ9nlaWuq5JsTn6t94Qz92hnlQQ21&#10;znM8cGBTCsvvZroX1fSB+DadC6egdeaoyoTuU3L3D/jlv/8bPnznDyrXYWd8Hk5mWgqkBfHeuEWA&#10;Sinm3fkGgq8Rd+g3Hyy28mghW9bh2fYgjyHs8jm3Ccj7lLp3yJ43JqtxZbgYN8m498m2sh/q/a0h&#10;3FiSDZxaMNtXjt7aZFSk+ZKxvVGW6gcHb2cctbPDGWdnBIX4wpTsb2Msxf6n6aU1KOf1CSBjKi8r&#10;JNCPp5A5AwjEcAavnDjKZoJUPL2HvYlKBkX4uSgmld+DyHg+zhaUrza0Vu5qjjQ+2A2JoR4cr7bw&#10;4hiUTG9KJBUMVYrIXZlnFqaN8accD3ZV49aa41fGmh3viQeB7+1A28X79YasSpYZ5UnkmsOZctGZ&#10;WllqGaWSJCPKB9E8qQlfaEt5EMQbGcuTJoS4qPrNIL4mgoCNYgTx5iAPdDHh/+lPfWyQxvM25UeQ&#10;BZ0ph53U1EhJIkGR4oFOkbgVEfwZigbKkpQga/7fTjXbBrlKgzHfx88OCYEOBJc90sP4hfmesu6L&#10;n5MJv4ymykZ6M5K5WejzMGSwcEMeI38cJYnM9YX6vK7cCCbgZa2ZikQ3RJD5A53IFrzYVoxgwU7a&#10;mK5yxr0ef5RGGqAuzgxzFb6qGN1C6yS0Th6FqeZZWFNR2OpdxMn9e7D/g/dwfP+nsL10Ac/Hh/Ht&#10;xiK+WJtV86T3ejrx7cgQnk+P4mZfB+50NWEsIw7xlzSwVJyGFwPNmCsvQG9WHJqiPXCrpxWfb+/i&#10;+xs38cPuVdwfnqWn5cAcbcdWbipfk4XexCis52XgbnstlisKsdHYhKudHNCUr5tZGfh+egZ/393B&#10;la4BVZz/zeYVfL15Fd9cvYu/3iar3ryG/3j4GAttLfC1NlLf3YxezMmcUoyy1ZaHo4UuWcFETbN4&#10;MsDJdbUx1FW+TYBopHURehfOkUVPwYDSTh7ToWox19NSiRCZhNfTPINThz/F6SP7cWTfHhz65CN8&#10;9O7b+Pm//Rs++vMf4WJ5mT5Mg8rsLIw1jyOXgff2dC12h4twY6ICNycrcW20iKxaq1j1+kQ5PWcX&#10;nmwOkDFrcWWkFE83e/BovQv36GGvT1Xj6hRfP1GHrdFaPLoyqhYi21noVrurNeQGI1slGx2RF+0G&#10;Qxd77LeyxQVXStJQf46hS0ohmOtqqe+hfe4U1cBFJVN96UMzpFE/IZgADURtfiLlcCjZ1V0BUp7j&#10;Tv/uScazo4LzYECTYgRPB7IpbaNkzEPJlpIICuZzI/2c1byyPF8Bnd7Ui8/1IDClllnw5mh2SRU4&#10;uJIUXel/pUzRXXJCkjgKcjWDv6OJWrGsMj0YIZS16aGuSAvzUANaQBDIKJHM6JJEyg4lgKQzIpwM&#10;91pGWpGejeHGNwhyMSdIHdQca6ALb7a9IdJ5M/ISfCmnKaEcjVRDbGteKKVvCBpkioUXMpWMmRBs&#10;j5wodwLUjF9OBooRwjxt+KX4NyV2JEEXH+xExrZWCaEQfnlnUz34OZgz6hjAlz9DKBGkOsSJZj7A&#10;Xg/1ac5qu8bMEGsyg5FiEE96Wrk44r/sTHRhrHUGUS6X8GgoBEM5VjCnHze4eF5l/4wpq83pFSw5&#10;CPXPncCZQ/sUSPd9+D7Mzp3Bw6Fe3Otrw5dkuMejw3hBr3inq5FMto7vr2wROE1oiPBHirE+bjdV&#10;4+8bU+hNCEU5r1FHjA92a7Lwxe6uWlj7X4+28dnSMp5MjOLeQB2aIz0wU0DWjY3EUmkerjVU435/&#10;LZ5N92OnIBtfjnTiUWstrtbKhltLWG6tIBBL8HJ2CvdnlvBwYR1fLS+S6a/g+9s3KZM7kUCvE80B&#10;Y0FZZW0osp6WhiziToCGUsYJM0T7uvH626qkkQDYhP8XwMpPXcpD6dqwoKy1oBezMXwN8ktnjqla&#10;VpG5R8mix/Z9jOMH9uDTj97DL3/xc3xAb+pKqSu9lDIYJWOeH+eLW7N12OzPVkUtuwN5as2ku1OV&#10;uM6f1wjap2TSh2vduL/ShhuzjXi00YeXO4N4vN6Blb48LPXkY74zD+vDVQTpBO5vjmBxqBbVGX6o&#10;TfelfXKnenJHMhXYAXNL7LdzxHl3b7j4+zAAH8J5+mdJdEmVkZMUNJBV9TXOwsZIl1JUn2POWU2J&#10;eBGEoQSnr4MF1aa+GjfmvIamBLkBn+9NBSLyV6SvKxlQACsKQ3y9r6OlygDLHKr4/kCSiwcZ1NVK&#10;j8riEnwIRDlcrSWBpwsrqhJbkpA7z+PE8e3Gn2/Ek6mkj7BDKoua01CaFoCGvAhKWHckBDgiido6&#10;jOCTxJJIJfF4ssyDH4HizjeSdpogNwtGDGtVShVG8IZ6UBYToDJPGcPzp4S7EVxWr7PFTkbIi/Fg&#10;JKVJ96GJlu52OwMkhRCoQc58DgFkqcMIQ/PtTNlKX2lFFjMimKSEK1CZdU0lCYTdxeDL45fPnlJV&#10;IzY6p1Cf7ITZ2kAURNvCxfQS/dNZmJM9jMmKkgqXmkuRwZ70ApJsMtLSQmOiFXIDLytZJ5k2iWRO&#10;UjwtUu7CSZz4dA+O7vkY+979M/a//x40jh7GRns9XtKLPqHMvVpVilczY3i5ME3A9+P7zRVcHWjF&#10;SGEKUqzNcLO5Bl/O92OKXrMh1I0MGYwXI23Ai8eUpYO4PVSNV/MzuNbZi6fDfZgvzcFITipaIgIx&#10;khaHpwNdWKspwK3eBnzR0aYA+niiD7eGRnB9aAzPlofxfGsCW9U5+OfaDH64cx2f0xOL/P7nw4dY&#10;a6qHs4ke74MT75kFgXKB19eagc6AQY9SjddVBoS/gxXvkdxHR9WEHBfkqXxWOH11gIuN8lHOBLAd&#10;B7IRA5mRTOzzXFJ0LvOKx3idDnz0gWLTPR+8i9/96lf4iCCVhJGnjS6kZ9PG4CwKkwLxlKC7MVaG&#10;naFixZw3RNaOldOnVuIqfz7bfA3Slb4CLHXkYLU7nzK3HJt9hRiricXGSAV2pxpV98uDjSHsTLdg&#10;pDkPDTlBqEnzVi2MDVn+8PBzwjtGAlIXnCFIvcNCYSTzoprn+B3OqSqjc0cPqekYU0l+nThKsJ7n&#10;2DDkdZC1nlwR4eWslIewpgDVXEeTCsSA8teMABOQGSrL4MYxJY9J8shG1TdfpoWjIqR1kOkVfylw&#10;IKF4kTSEiFIpiRMC6JM57k0unyIp6vIwgDnVq5XueQYAM7zhpcqidBh1fDHXloX6vDDUZIUiI5ye&#10;kFo5ztdBsauwqSulsDCXLyODeENJMknBdoS3LR8j1XvZIDPGl/rdR/XlSbLJz0GAacIIwte4misp&#10;nEQZG0P/qtqhvCXDJcUGlsrXSjY2iqwpZWmBjE6BDBD+fD+hfWFVmQq6ePIwtE4dI+A0VUmWRPXz&#10;xw8gPdAYc7X+qtvG01JbTRxLKZcBpZmF/kUlJcSkS32kifY5lRWWDK81b05usBmKQvTVTRJz70gJ&#10;Ys+LbEEWvXDkE5wgQxzd+xFOH/xUlb5pHNyP3d4u/OX2DVztaMK9jmb6xTG1EsOtmnLcHezDTcrh&#10;6bJ8xJmb0J/W4slgF642FGIoPhyTGZF4PD6A77Z28e32OgFMoDaW415lMf6ysoiVyjLUhAdhNCMe&#10;Q8myKW8KRvMLsdVQjxeTkwTfOF7Rj76aW8LN0Wl8eWUJK62N+Iqe9l5TJf567zql+BZ+2FzDt5tb&#10;eDg1C0dDPUZzB0T5ujKwyVwc7z19mAQ+fwEgB6EpZbwDvZpMzYR7OSk2EWaVRIc8x5mMY6WvTVAe&#10;UwkjJw4o8aLnjx9RrHTm8D4cP/gJPv34ffzpzd/h5/SkH7z9Fq87pRwlr4OxBNiLtEG+9KHNahnM&#10;O9M1eLTSgsf0nHfJrrsjJZCy0bWePGwOlGCwIhIT9Ym4MlqhVmQQiTvDsbo5WoO1oSoyagm2Jhsw&#10;31eGme5yDDdmoCk7GFX0o3WZ/rBngHnPzAYfW9rjhJsPbPx8YEZpa0iQSnG7zvmTOPzJx1QAn+AS&#10;g42ptiblvQR0TY4hSlEyZwCvUbiPE2IC3JTUlbpfQ02pPNJQxSG+HKtSLihF+9K2Znz5LFWDHn2q&#10;HYMin89xJQUN4kMlWSn9qEmhzqjLjUJTQRSJy5PqwoPBj2OTrxVikiYG6Xd9w8GUF81YC6EEQx59&#10;UmqYM6MGWZF/+9kak23IaPwA4jvjA5wpZ515U2X6w5byiOChrBUpK+VjNnxjezKQTNN4O9CjUgrL&#10;+i1SCxpIkPk7mapplIQABxQm+iIv3kN518QgYVFHHq4EsoXyuTIfKxUxMhclxeD2/GIBPIc0zMrE&#10;uxXlmkyuC0vKhY71tUFBlD1s9c+oDgYZaDJBLFFfStk8yfyhfG20rxQ5W6vXyGsl2WTEgRlqr4HG&#10;OHpRBgHtc8fUzTIhe4vkPc9Ie5wS7uSBvQTpJzhDoGpxQG4Jo03RC/V14j4Za7dvCI8pN5+N9uHR&#10;3Cyl2zjGi7KQbmOOB+30kk0tuNJQgmp+jpHEMGzXl+DF8gxeTU3gK8rkv1+dxXptKW4N9GK6shB1&#10;Mf7oJKAHshIxXJiEx9OD2GmowVRpIf3rEP56/QoeEOjrLdW4OdLNwNCJ/766QsDP46vpKXyzOo3/&#10;eHQf38zO4Iv1DUR4SNE3r3ew9IJaM9oz6ltTETFwydSWp42ZGriSVJHpFFU8zvsv86hSIGIpNatk&#10;Bu1zxzmAL6pCCJlrNKBCEal48OMPcIwy9/CnH+Hjd9/Bu3/8A37xs3/H22/9jspESgk1VMG4o7EG&#10;sqI8sT1chro0N5U8er7VjZdX+gjMXHQX+KM1xwsjNTGYa07FQnsmrk3X4x496vXFVlyZrMNEc/rr&#10;skGyaF9VAq7MNOPu2gAWBivQVx2PrtJotBWGoTEvCAG0antsHPFnCzto+AbBnnJXKodU0TzHgBQx&#10;HNr7Ib3z2zi450Psp505un8vzCk7velPJahJUkgClBlBKTXKF44fUpVH5ga0C/b0lzxszS7Dgn8b&#10;aJ6C4aVTvI707xoioU8plpZ6A/Gj9lRoUtkVG2iHRBKWNLJIQdBgTTKKknzUdRI1J91GThZ6eMOf&#10;EjaAcjXKx1ZFt7QIT1KwG9LIkJGe0vRrT/lqjTB+SJG4ImE9CUCRtOH0pt5OxsojupO6nURnE6SW&#10;/KCvqyzOqbYdRzK1MGKMrx2/sC0SAh1RTLkTL0tUeFmp6ibxic4EpDTfSrGCrRG/sEQmnfOqX08K&#10;mu0ITPngDsaU2favU9+OjGIypeDOAXbu+FFcOisLPWnxfVwUQGWKJsLHQWWnZTopmJL89XyUEQfY&#10;edXDJ94s3scccxVuajU3mcqReSsDXmDjS2dw/sgBnORNO39sP3Tov0x5Y7XJ5kutzXg4O4unC/N4&#10;sTiN+2OjuNbTgeuDbfjqyjoeUG72psQhgzJH1sl90t+nfGYNgTKYGIEnI834/tYM/tfta/iqtwdf&#10;TA3ggWwYPDyG2YZKTFSlooqBa6ooTzWPP57oxd2+Vmz31mKpuVZtZ/G8tR5bBem42l+FrZ5S/H13&#10;DS9nCMqBAfxlfgGvFufx7eointLvBjvacJCY8fvLdBRtAq+Puka8jj5UJKobhsAT/ySgdWOQdrMx&#10;Un5LeS2yq5QD2pNZbIx06EEPM8DRipA5NHg9zhw9gINSEvj+u/jwnbfx57d+r5j0j2/+Fjb6ZGiO&#10;BWsBKokhM9wZ/eURiPPQQldBIGaa4rHYnoKZxkTcnJFKohrcW2rD1mApFV4GZW0dHq734s5KN24s&#10;tGO8mcCda8WNpU5MdxXgxmKnAulYUwb6KqIx0ZqNpb4i1Gf6wNWbcpcA/bONM854+8IlJFgpAPGM&#10;kpMQdSarJJw+so9j6CDOHjvI7/EhmXWPGiN6tEC2lLgigaVzRaquxLvqS86CwUuK4p3EAvD6SKZc&#10;2tBk7Ag5CCsKOCXB5kKFJtVILpa6qnIv2p9kRRy0FkcrsipJDUBLcQyy4nxUHkZaAeVevGGud14h&#10;W9ZskXVAE/zpQ4OkDtcWfnxDP8rYMCldYgQQY6sKrglUb3tjMqxIUFPeTAMClxGCkUTqDQWoQu3S&#10;BGtH2SgAEYkcRbAkBDuRKa0ZvfUJTPG0RoothYFlnlaKt0150USOmhGgqoOdLCpGXPR+sJsdzy9F&#10;FbzAHCDOHGye9FRap05A68wJDpajKqHhSK/lSDDLshjiX2XOyZfRzl8STZaGSkoIK4ifcuYAdDXR&#10;wGSJIyW9FqO+HoF4Dnq8GVbyekZUGx6XpOfwxCHlRy4e2oep6gr8eO0q7s8t4hmBerulEVdrK7BQ&#10;R9lKdtztaEFXUhyKPO34eBFuVhXiakUJhpPj0BEViJ3mamw3V+GfV3fJotfwl6UlfD49gStdXdjq&#10;bkNPdjSZNABD2Qmq3veqnL+/F7dHhnB3dIISlt5Tdgofn8MPS4v4YmMOP13fwXfrlM9Lc/jbzhX8&#10;ZWcF3+3ukNlXkOQvuQEHXgNeCwdLXp/LVELWiCWzetOj+xOMqn2NAVGtvcOgK32mUuomxfYOBHGw&#10;hx0HjiEuMiCa8vrLYNWg9ZBidWFRYSI59n7wZ1XM8Muf/4yy9zcqg+nNsWRvIiDXQryfFVqzfVAe&#10;54jGdE8MVISrDO7dRQa+jV5cn6zF/aV2StxyLHXn4NX1Cby6NonbBOUtHuMt2Vgfq8Eq5e5wYzrm&#10;uulrCdSJpnR0FoZgsCpR5ViaswJwwsoCb5k7q+VT3rd1gZ6PH8eNIdlKC9YM3NZUgFLa6GxFm0Pm&#10;EpV1+azMt2uSPY2hff4s/z5JdSXgPKNqb0XuCnlIEJN+XCk8iPajEpTKLWLDhdZKxq8tx7U7/adM&#10;b0r1kL05/6Y6kTl8qU4KJkEWpwSp5vvceB9kRXuRvJwga/C60Yo5cIy+Ieu1SMZTGCpausJpskPd&#10;bBSjiV+NcBfPSNR7O5A9yYIhrjyJTL+QSfmmUlwgbCxF2Z4EgQDSgsCX6CJAVR3tBLYkmXzsjRST&#10;SkZY1h610LvAi3PpP7W8mPjT6ndve3NGegNF9dKUK5lGkWAS+f0crThgeLNN9WBvJGvCGCndL1Uv&#10;AlI9DfEZ9J+WpvwOBqofUG6GA6O/VJCE0V8FyDl4fpmAlostCRORtUO5VnDQPUG5TAal7HOgRPHg&#10;d4gj81lS5uhLJz5vjCGl3VHKo5roCPy4togXK6t4NDOJjaoyPKcvfTQ2hFn6UpmGWamrQJ6DFe51&#10;0k9VpmI8MQqtcREooddfqKvEl2tSZTRE+TqAH3c2CKh5TGXFoCc5FO3xgWiL8MNsaR5mMxKxU1mA&#10;neF+Mm0/XlBObzT14POlSTztbMQPvb34ev0qXi5fxdfzs/StffjbjWv4bH4C3+1s4tXqMnJ4rhAG&#10;OT8CVJJDskRHNt8jiCBU/Y/8TIGM4FKwInN0Yk/EqghIpUxNCr8deV9VdvOyXNfLqrpI4yRBevgA&#10;ThySzO5elTjaR0/6wZ//pBJH75JRZZZA5thloS9r+q4UBuvrEzK1Uk1gduHWfBvukCHvLLbjwVo3&#10;f7bgAcF4e6YeozVxuDHdRCbtV4ki2Y5ygNJwvDmLHrVVLT42UBGLgfIYDPO5Q1Wx6C4MxXBlJOoy&#10;/LDH1AK/tXDG+zaueN/ODTr+waoO15z+UYpg/k+PrDCggFWqkWyo2myosNysTDkuNVS1la2xPow4&#10;vqQuV1ZVkCJ4Absa42RKOWQcyxSNyFplEfQ1ldKUSqT/g5fYQFdlIeUIdrUiQENUY3g+WTUpxA1x&#10;AbR+vB8BvEf2BgSpAMHPiVGVLCllgTH0bOEEo7+TGTz45tEEaLyfCyKIeh+yXqyU14V7IS3SW20t&#10;GEGPmkS5GUnqjiZ4pVJFPrRU/chAF9DJdIc3L4ovmTmA5xWwyFyn+AH9iyeVJJBSRJEcuvzbiB7H&#10;lHJTGo31aOqlPE2l+xlVRKZZ83eRW24Eq7BqNBlaEk6WfFxqKmW+y4YAduVzA5zFD1uTAewZzfhd&#10;7U0Vs4pnlSSJ9EnKvKDMk3WnW8PHTIqnz6gI68YbYMPnOvFG6p87rcDpyutkRIl87JOPURwajP++&#10;s4WvNtfwdGYcN8l+j8eH8HR8ELvdDQTSKBYKM5BJmXOruYiPt2KMjFgXEYK+tHA8mOvDX69dwfc3&#10;VvBgfhgvZ6fxZLIfT1pr6F0r0J8WiZH0SPQlhGG1rghfzPTh3ugApuvy8MUamXR0iiCcwlaTJJQK&#10;8GhiGc8Xt3jOFbzsqMM3C1IgMasW774z0IQYN0ZyA111f/MSQ1XRghfBJ5l3ydDLQJK8gurkkLk8&#10;KiSZaJcJdXdrSmMCVNbiEUVjoaPF60z/pXUeF44dVo3ekkCSQnQB6acfvod3//QH/OaXv8B7b/+B&#10;98qAlkSf8lrUlibHlD2uTVBJjJRjh2C9OtmgekfvLXUpkD7eHlJ1ufcXmjFWn4i59myVzV0dKMdI&#10;fSr6KuNVp8sdPn9tuBqLfSWq7LSvNAzdRcEYrY7BfFMiCmPd8YGxJX5u5oT3HTzwgaMXTnv6w5Hf&#10;wYZglCkk+b5CKGLRxIeLbDW4SK/Ke65/4RzOHDoEzZPHCUBp/L6gpqEkmy1zpKL0pPJIOlk8aA/U&#10;Mp1UYTLnLOeS8S/LrwgRyvRLAEEplUlBMtdKEpSEaFK4O8cnPWqQs1IugjUhRMmpyNh8w01uhlTh&#10;E0AJgW5IDnZHUrAbb6S1YhGp6AmXiVkyp7yJ0LNkcbMpw6TAXbxoFG9kGC96AJ8jskk+tEQRGeDy&#10;ISU6CXMF0Jt5k22NLkm9pyRtNPlFtfkaSmZGWfnC0kkhDbkCYql3FGkp83JS0C2PS8pcmxfP2kiX&#10;oNSGERkuTpJT/JLGHDj2ZgZwoT+9TECZ6vEmCMAZEaUKSSbwJWBIt4dKKPEmmetK1NRRc4B5ISbw&#10;MpUlQE5S6vL1EiwIYiPNMwSplASeIDNfgI70GH6yF0WRYfh2aQqPRrtVAcONzmZ6wT48HurFZgcZ&#10;YqSHIItCMa/hreo83GuvxmxRBuqjgtGZHIIb3U34dvcqfhSJSmn62Qp97Og4Xk0NYqs0H7sV+RhN&#10;jcFgeABudzTwf4N4ND6J0dJkLDcU4mbPIG73D+AF3/vu0BBeLawRvGs85wZe8nn3hhvw3e01fLO6&#10;ir9sriA7SNbMkdI1V94PApHXRKSYJIeky0mknhGZwJWAlD7IUG8GZkpUsTbyf7lXthyYIvMkcSS1&#10;r5eoXk4dPYhjBz9RbWry89C+j/EJ5a6A9Jc//3f+fJNMJasRSuGENo/LqsPoxnQd5WwlVvtpA6bq&#10;cWeZAF3t5dFDqduhihrkOe35AarB+95yC1b6CtUc+1JvEW6ReXcmGtQUzC796fpwhVqkbKwhAYNl&#10;oShK8oKhnRXeMbXDW9bu+NDRG+86+eAUQerAAG5FlhNykukTYUEZpzJu/V1s1TyoIQEp03rnGIRE&#10;1ktDgXxnqcCzIBiFUMQqivd04vgOI8GpIgViSeZMpRVN/K4Ql5xXaoQlgelGuyhVR5KrkUJ78ar+&#10;JBkBqhBfAvGXEOSpsu7SWviGdI+LppbSpQhKVtWmxpMLFYvk9eWNFAkUGyA1vq6qqEBqeFMjZI0c&#10;R7hTwvq726j2JvlwEkkkIkniwZIfXvrmZF5Suv5lEteZN0vWFrUyEPBSMvBLijSQBJTIZYlo4kft&#10;aOolcMhku0Q1F7KapPwNGMV0aeSlNM2KALxMCSq1ps6UKwZkUKmOMeX7agmoyJQilS0IVkkEmTDq&#10;O5JNpT5Vyt6kzUqP51aHxnmEulCSW2jixP59ih00T0i70iGyw37FFGrq5aQsXHUIBz/8AEWhfng1&#10;TZCQ/e50tuBWO4/WBrykBJWs6/W+NgyWpCOZn/1mjWy/MYr16mzEmWmqLfl3StIolRfwfGMTf7m1&#10;gR/pTa/19uPzhWH0MwjO5CRhMCkGszkp2KwqwlJNIZaaanG9tR6PB5qxnZaIb3r68ZfdLczXNGG5&#10;sRFfrG7is/UtfL51A/+8eR0/3mIQuH0b38/OIcPLRd0nO/pxf0cLDgIrXudLBKwuQhi9ZVC52dHi&#10;cBx4ELxe4uF572V6TUDqQbCKL5W5ZjX3TN8qAfMcr9MJMuhZ/jx17HXyaK9a4+h3+Nm//Te89btf&#10;K4A7mF3i9deiZNZi4DfH7bkGbI6UYbWvANdnm3B3hTJ3oQMPKGtvzTVSCheTHWPUVhHjdYlk2ga+&#10;pl6xqrSyPVzrIcBLMVyfhKm2HLX0ykJnPpb7ijBcEQE7d0e8ZWiN3xjbEKSu+MDFB+8QpGd9AuFo&#10;acLxcI4BWnImuq9Zj+CT1jTJZous12ZQlh7ZQ3s/okoQYjmvkmTmJB4vB6pB+k1jjlWZH3Um0J0s&#10;XydOQ8mUUqcrvtSe9s+b6lGm/cTXS/CTICj9us7WDAxKMkuDuBnvgRWSwz2RzrERTFsmh8zLvuFE&#10;FEt3vmj0EFKsVN2LDPJzph7mCaQTJpC/y9SLlOtFMroK0yZSM0eTwSTzJ50C0tgqiyrJlIbo8AA3&#10;WyUvDWm0TfnlJPkjS0GoD05gOvMLiemWSC7ZZSnjky8n80hyoWTdGamjlOkRA8pmqRYyUH6AzCYZ&#10;RQEjmfPCieNqLR47AlaY1MXSmBdcUtcMCJTDwp6SKpflLcSX2lDji58VzyFgt+TfUhqmdfoUfK21&#10;4GF6lmD8RCVGpKNDoqf8lGoaacE6sf8TNV966KP30ZgUiX9e38BOWy2ZLxtPBtrwjLL3NsH5nGz4&#10;cHoYtQlByHQzV4X2dwislZJUtAS4oZte8FptDv51ewVfbC7h7mQ1vttcwL0xkc3tmC7JxEhOGrrI&#10;1p3Rwbgqyah+etjVQWxnpeFpRy0+m6bUqyrHo8kZbHVVY7evFvf7e9V6vPdm5iidR/Hl4hK+vnYT&#10;n88Mkvl9qI4Y6ckisjB0iLstFYgt76MDfT2lGCO+mRTCc8A5kGFEmsm0l3hSmb4S5hVp+DqxpElP&#10;J6sUyP05q5qjz588gpNH9uPAno/xKSXv23/4PX7xb/+G3/ziZ3zeGco7BmQbyTNo8/2Nsd5foBYU&#10;W+XP7ck63CaT3iGDyqJk96TIflaYlvKWAN2kzL0336ISSnMd2WTSQjzdGsCVcf7dmYN+St3ushi1&#10;3pEsUJYSQ+Y0scGbZvZ409QGf7Rxwx73ALzv5IVLgWHwcHeGCQOzlaz3pALI6+Aj6k4AK8QimVt3&#10;WwJMT6T9eao7LZU4e+1ZLyPY245MqakytuZUFkZapxQbyzlknIuVlLWUhERkHShPkpHgRVhUDgGs&#10;ypzzesuaUhnRAaocMTnUE5FeTsScO+2GF97wJJ2KnhZ9LdUQPvY8AQ+JJFIxIeVJ0tIkUzFicqVJ&#10;VY4oH5n/tFPgFPYTAFjww8uHdjJjVJEkAyOSnWRYCQQBr7CsJJYkWSWZYnmtv6u1WlpCmW0GCvnQ&#10;km2TZI74JSlhczCRChdtdbrkeAAAhERJREFURjrptrio1p0x0LhAkMoOXafhy8Flqi1L9mtSNljT&#10;A7gqWSdFCvI6YWR/R0tVIOHBc5rxnAYXz6kBJgA05M2S5IC7uSaC7LRw6uB+yrhT0Dwl6faTZNSj&#10;ZFJKOSlo4AA8se9TaJJpe1Ni8dedZVyj/9xtrMS9gXZstjfiek05brTXYY3yd7Q8C7UEx3JlHq42&#10;NWK1uhBDiSHojvHCy6l+/OsWGe/WdTIv/exwK26XFuGriQnc6+tERyKZNDEe/dEh2Kgux1B2BlYq&#10;ycgj/bhP+ftosFW1re30jeLF+ihuTfdih0z9t7lh/OXxNXw+O4UXfa34XHzz+hJyIwMg3U4+jM6S&#10;CJLFnmU1vKRQD1oYyUNYKDCJXwrkITXQInXlPsvAETWkllThvRWZJoA34rU7c/ggLpw6hrOiOqSX&#10;dM8efPTunwnSN/Hz//bf8It//zc1d+jDc0kSUSbyZbHsMYJvpDoWE40pBF2pWtRaOldk5+uNAfrN&#10;+QbcI6OK1L1DgErL2sPVTgK4Detk0tvzrWrLiZmOXMx15WO8iUzaU4zZjiw4hvjiXQL0XWtn/NnG&#10;FW/beWAPmXSvm5/ypFbWBJ9qMaNFkvWdeE1EZUlxixQrCJvGBLmjMCWCwLRFhK+zelyKZ2SmQQKT&#10;zH2KGhQ7JD5W1GOEr5MKbpKXERsZQbUpWXOZ6gkjCUUFOiGM2IkP8URimJeqREoJ80YWAZoTE0jL&#10;6amK9BODPXnNfahsXcmk9HASGWUVbaksCXG3p7yxgBcjiLCoSEMpoQumPg51t+MNE7a1VnJYSpZk&#10;Lk2o34ry00gmwRl1XK2MVT2oeFNZz0UmjeWxaHohZ0aX14XcJmpxYFk+0Y9fStaJEYkrSSUP+lwp&#10;/ZMLJpFJzu9gasDITZlMBjRn9JP6SvGk+lLsTSly6ewp6BB4MjHvZWvO6GZCZnbmhTNRsk5YWTLF&#10;EjHF2IvPlWobSTzJ/Jfu+XNq8bIkLz2ywnF62lNqvky6Os4eOYDjn+7FsU/24AhBeu7oEejx/Saz&#10;03CnvwtXulrwiGDZbSfICKCn4/1qJcErPV2YqS5CkacjbpDp7vd3Y6kkG13RXmgIcsC9znp6zBG8&#10;XJzHN6MD+Mf2HO40VRCQdVhvaUQ5PWQrWbQ7PhQNsUGY4OO7fPx6ewc+nxjDV1OyHtIYrg/Rx67P&#10;YbOrAz/MjOJaVTH+dm0XX9GL/v3GNr4nSD9bWkFSgBeBRZDxOktBiCQKpdlfmhbkussKAS68DxKs&#10;hQlSKLsksSEr+8WHeKj8giTTpDhdChsC+Dwp1j97/AjOEaCSRDrHoHfw04+x58P38Kc3f4tf/ezf&#10;8dtf/lIFWLn3MotgLcUulNVSeyuLAYzWxqvuqMokT/SWR2NjiBK4twC3ZM3d+UbcpCx+vjuq5O3j&#10;jT483xmm9KUqIZtujFap3Qak+midx4ONAbXJ0xlHF3xs5YyPbZ2x19ETeylzPyFI95FNLweEwsaC&#10;doxgk4IOmRsWRRfoZqe8pDQZCHFF+DkjOcJbMau0l+XEByMrNhCRfk4cX6/XfJJkkYxhUR5BxIa0&#10;qPm5mCGKP6VTxsVKn+C0Q2q0L/92VesficpMDPXi4Ub2DEQuz5vEICjdN9JtE8lxK8lOSRzJ+7wh&#10;E7qWZDZjAkyq9KVmU54g9ZzCpnKI5hbJK0XtAlKZ3/EhcL35uHTpS1QVupduCMmWScSR1h35v8hp&#10;MeeirVOjfZT2FgCHSHcNny/AFIkbzw8cTskrma+YAGcGBWv1P0v6BFnRW7JcEjz8nG1UQJGV2kSK&#10;SBmfGS+WNiWtyGIvqgCRsxIsxGtIb58s0ShdCDJ1IB0JATy3BCMHAlTmwmQRKX1NSh+d80j0Ncbp&#10;o/tx+tg+BoAzlMSUcao9bZ+SvGfoT8WbnqFHnS/LwTcr87g/K/u/0EdRpl7raMJ1ytqXawv82YaJ&#10;yixkcBBMlyXg8UgHZvNy0BjojnpG6Tvt1fhhdwj/49lNfNFcj6+me/Bkog93BwewUFuFuYY8VPK6&#10;9KVQxjUV4Nn8GLaayzFLab3b0oB/3t3Cnd4GjOXFY6uzBtd4/Af97VfLS/huahafTfXgn08e4Put&#10;q/hiYRbZEb7qfkriTNbmSY3yVi1ZUhUmU2seDJ4WHLiS6BAJlkqQ5icFISsuQA0qSw5WSXI4Uw2Z&#10;yrXmQJaBqnFG+ksvMFiewVEqDpG6ez94T60Y+Kuf/4xA/RkBfoH3y1AlGmUFew8bXbKeLJNSgFnK&#10;08nmFAKuElenGrExXIEl+tQb07W4t9hMWduHr27P48vb0/j8xpRKLN1caMVUczpkQybZqGmpvxyL&#10;gxV4dnUCiRkJ+JO+GT60sMUeOyfsc/bCJzw+deHh6gOj4BAE05+LqhIVKCTgSzKSaRiR9EFu1kgM&#10;90YA7YCsZiFLoDgzaElPaGFqOAp4pHAsx4e4I5b3MYbkIxjxpX+XVrRogk3YVxrlSzKj0VCairqi&#10;ZJTyd7mmYill5QtZmMyL1lJ6R6VhPDnMR/W0SpAUcgzk4zJ23xDTak8QSSJGFpqSekNnMqhUnwiz&#10;ujPSCNWLFpd1WUVfR1OeekrUFd2tPMpr/S4yVX4Xbyo6X+hfli4UqSsg8ZMaYEplJ/GlPL8tZYYl&#10;b7K8TsDrxy/pSUkU4GpJLe7JCEVGJuBVYTIHjizRIVMA9gSXLNvhyM8rP22l64VRMJhMLxo+0seF&#10;ILRTPlbMt0j2JEoKmWLw5w2IDXZnNNdSa/donTlGcJ9RjKnJw+DiCZwhSI206U8YvKQE7sKxQ9Ci&#10;9JUV5s6TXY/vF9n7EeZLM/H17DBuj4/jDplwizJ3o6IAC/WlfGwEm63VaEkMRSFvXEdSINbKsjBC&#10;STMYG4KeaH88HWzHbncNvl6dxf+8fRs/Lc7im8lx3Brsw3pbE+boWauCnNCVEIw5yubrXa38Xy+u&#10;DbVio60Z9yf78IxsfLuuBNd7arA7VIN/3tymH57Es95u/H1uHi/nZ/H58iy+WphCfmywShLKdIAM&#10;Ptn1WnbxymAkz0sKRoy/m0pwpMb4ISMhEOmxvmipSkdFbgzZ1Jl+Vaa2ZDsJXhsGwRg+JplNNcHP&#10;a3lw78f4hF79E7KoHO+9/RZ+86tf4s3fSOLoEu/f6+yutaHsv6KHmfY8StskVUAve4tuT9VT8iZi&#10;olmmWKKw0JlFoNbg7mIrXhF8wqAvyKiPNvqxSKaVRbEf8vcr080YbsnGRHsB1scaYe7rjreNLPCh&#10;uTX22rngAIG519GDbOqOw/xd1y8ATgSHtDLKGPUlKESCSrmoLF0iXS3u9I9S7hcX7IYkBrNw6fsM&#10;80Q2r1NytDeCCTBRBpL4cWFAk2SQjG/J4Mq6uTLOEiN8EOrjpABdkhGtciehtA6hBKiQRXyIG6+5&#10;CyKJr0hfR7UIt6zWWJ4dg77GYkz11mG2vx5viCQVoIokdTaXgnOZpmCEITh9yUoSdb2kD44fXKr5&#10;pdVJBrs0sUq0dZCqIvpZtbShqZT06TMaS+b29USvSCNJMghTB5OFJfEgTGhFMAvApexKNpWV/Rr/&#10;/5kuc6TyC0Z5O6n3DCJAVdLHSIdfzoXnlFYgSi4pnicLWgl701snEKBhnrKhkPTjSWLKlBGJfoLn&#10;kXV9xGfJ8pUySOV8wryXTh/HuSOSsT2qJJkEj8sE5omDn+LkoU9x9ugBHvtx5sh+HP3kYxzhcerw&#10;AWidOIbNqkL8MD+CF5Srd4Z7sVyWizs9LWTDYSzXV6qVArcaK9AS4Yce3ugnQ/UYywxHqbMdGoM8&#10;MZGfiZvD46r44MnkNL5bXcF/PLiOndZKdMQHoDstDD0cFENZ0RhPj6FUzsFKeyfuS0P3JBlldAZf&#10;kyFfDAzj+6kxgnEe31Ha/rS1ga8WZ/DT+iZ+XF/GX29u4KfNTcT50VeSOaShWDyp9N4mkSEl5S+F&#10;43E8JAjnJIehsSIDRenhKM6MUINL7ImAVMo1zQhSuccSPCXYuXN8SCvbh++8g0O0Bfs+/oCe9B28&#10;+/af8Gsy6Ttv/V4FdJlykJ9Gl0+TBC5hlew33pBE1izBg61hbNJfzrbnqhLA7dFq3Jxuoueswf21&#10;LkrdXh59+OzGBG4vtmOiKRXXKXkfbgwS3E3ob8xSWyXODtbivKM9AWqLjy1s8Km9Mw44e+ITBzcc&#10;kFXsvfxg6OMLVypDDyoxpbQY0OOEEUWi+jiTlBi4YoIIllg11VjCe5YY6YGkSC9kxvnzuoQhPzmY&#10;z/FVRTyiPCTxFuZnh0BPGzXXKawrgIwPdUVNYTwZOAyFvJ+1RUmoLYhHZ3UmBpoL0F6VySMLY50V&#10;mOypxkR3JWb6azDSUcn/l2C8qwpviGmWBI/M4wigpAbW04aS0VgWSzZSPZslmUmIDfRSg1uSSGq1&#10;A4kevOBS0ifrvEimT5I09sZSUie9mPR9OprKUIuslWIBSeeLnLDQ1eJzdZWfkcIFmaqRRZtUxYbO&#10;BfV3POlfVQaZUx4Z0Ify/K70EQI6mdsUOSvdL9pSZ6ujwUOLjK3D47L6DNJC9bpYXENVFckaNFII&#10;IVLe0ZRe11AH2tLeduEspZrM6erw53noaZymtz2tujxkLVnpuDl+4HUVzVEOQAHpsf2SODpCMFWp&#10;rOmd0S48Hu/FFhn0Fv3pk9E+3OxvxQNK17XqPFQwSjcHOOBxXyVWa7JR6++OhhAfetly/OXWFXy9&#10;MoOHc324P9qPL5cn8LS9BsuFGehKDUVHQgAGU6MwkR6P6w0F2O1po7Stw/dXFrHa2IMXS+N41FqO&#10;zxpqKHPX8dnKVX6mUTzub8Hfr0nyaB7Pyc5/v3UDMR5OVET0RI42lKqmSAujnCXTpxCoolpcGKAi&#10;yPoyj1qUEk5FIlNt9FI+DvT59HD0oXKPX1doneF1lEXFJDNO367qXT/G0f2f4BB/fvzuu/jjm2/i&#10;F//t3/HRe++o4Cyr48ti21aGDOKGF7DUW4bNkSqsDlXixkIHbi114/ZyH7bGa9Xj95Y61dTM7aV2&#10;tXHT4/U+Vb+71Jmt/OjNhXbcXOzG4kA1hprzMNtbgba6PJy0tsEeczvssbTDfgcX7LN3xQGC9KKX&#10;Dy55UlHFRiKFaiaVR05CmApQmdFBBGCwIhohHcnkCgATCbJYgi7Y0xpxtB4FKSFkxUgUp4WjsTQR&#10;LeXJaC5N4s8UPhaKXCqQodYijHeWEWBlGGjKR1NpCvqbCsmMAsIq9Nbn8fFCzA7UYX6wQf2cG6zD&#10;6ng7ri4NqdULI3ztCewItFVm4g0ZnJJ9FSaVn7I2a4ATbyKjjEhdmfQPdLGBN+WBJBuEUaUfTrS8&#10;KqUylCLlC2ouUy3vyPNJgkbaoGRCWICoTyAJSIWFY0nvkl2VQgcpkDdTrCsZ30vKw+ppnibrShmW&#10;lipgsCJAZdVwKer2tmXwIJtKxZFapJjAsyXzmxCgMl9qSJBZ83nuHIA2PKejuUzHEODScqQnyQ4J&#10;Dq/BKHOnlnraMNA4TxY9ogB5jgPtzBEONjLB4b0f4TAl7YEP3+ffH+IIAXryIH3pcQ7Io0dgonkB&#10;d4fbsd1ciY26Yjwe6sJmQzluN9bgQW87NlprcXOgC+PZCWr1+oH0CLwYbMJuZR4aGIAaAj1xv68B&#10;326v4qdrW/j+2jq+Wt8goKbwxdw4rvM8W8VZmClMQxdZeLMuH8/He1Sj+XBJMu6OtOMpASh7w2w2&#10;lfD/RWplhyeLq/jL9QW8aqnHF1MjkE2KP59fxNeL08gM8lUqyZ/314fKQ1a0V1NrVBgyNSXZ2iBX&#10;KyTSDsjSOZIHkBUEX2f9zVQST5IoUl+tfeqo2oVMm3ZBACqJo8O8Rgcoefd/LFMwH+EPv/0dfv5v&#10;P1PdMFI4IBlTKZETmWmjfxGLDFq7M82Y7S7GfE+pWjP3NoF6TTFoPR7KNvsr3diZrCPjJqu1sbaG&#10;yzFD9t2kb90i814juDcnmjHZTVbuKEFTWRq0nJ3woRn9qJU9Djq64jAZ9Bj96Gl3L1xydUdCcgQq&#10;8pOQEOFFKZ+EHl675tIM5b0l0y01AKmRngxOtrRJr5dSKWTAbK3MQHN5qgLccFsRhjtKMdZdge66&#10;LMrTXAy2FKK3IZ9HHo9cPi+fjxUrkMrfQ23F6rU9fM5ASxH6+LweBt7exkJ01uSo5w62lPFvMmx1&#10;NsFehp76fLxhaUAG5UC24AAWFpP1QEO9KA3d7dU8oswjyVSI6HRJ/qjVDWTahT+l+kR1ANDD2pGR&#10;5XAjsD15s53JgJJFlUJl6RqQ43W5mYmSqeJtZNpFPIHITInGAlgLRjABmwBXAoAwuiyQJR5KBpGw&#10;u/hmAaGNiRQxa0KXbKxDsJlTRpsw2gsAbQlWK8ksSz8ggWzB9xTAS/AQ2SzdHLJ+6mmpOT3wKc5w&#10;oGlfkL1AZNXyo4pNhUWP7iM7cPBJv+Gn9FvCEocPfAJnKoGHQx14MjuIrfY6XGmoxHJpPn1pKR5P&#10;j+DB7ARuDPdhsjwbhZT5efTit9urCcw61AY6oJrye4P/+2xyBJ9v7qhC/b9d38Wd/iE8X6L0owed&#10;SgjHXH4ahuNDsVycjrniHGw2N2Kxvkxt2LRbXYfHw6P4amWRAWMcLxfW1e7eX26s4CnBfnugHt/d&#10;W8V32yuUvauoTUvn9ZaVK6iCeE1ifF1RmBRGdWTH+yaVWFL6p6fsjMyZyzaAstWE1OyKV5OkkfRL&#10;SrHKRQY1qUaTbK0W7crR/R9jz/t/VkUMBxncxJP+4Xe/xc///ed463e/4b3lPVUlh7K36SWqqfOY&#10;7CzFBoE23V2EgcYMtava7cUu3Cbwrs+0qOqjz29M4vnVcdyYa1VTK3Pt6ZgmSBe7c7E2Vo2d2Va+&#10;rp1ysYQDvwBzvVWISInDB2bW+MjSlgzqjBNuvjjp6o2DZFRdDw+U5yeimBYinaAsy40j8DLQTTA0&#10;l6cTbPnoqs2iBM0gEIsJEgEbgURgtZSloqUijeyWrp7T25hDkOUQYJlKwsrRVpWG5rIU1BcnknHD&#10;kRsfiGq+RyMDq4C1Jj9eHS3laagrSkBdYSKaSlLRyrHQXVfAc+XxsQR6VUfkxbihNN4Nb0jlgzUB&#10;I+vWyDo1Ajw3a9PXgCQopKlVplcU29JbBlMyhXqIN2WkJaMK+0lRgngNAaHMSUoG0UDjDOWm3MzD&#10;qr3n/4BVoqn4VTmf3HDxgJLy9idbC7MKC8o0yWud/3rJCmF0YW2paBIml2kd8bhmMhVjQv/J/xto&#10;XVRTMHpk80vnz+As2fHi6RMEnBTdk+XJtg5kVtnnQ+Y+z5MRdaXUiwwv0lZ6U834HPm/qArJ6sri&#10;x9JMfvLQJzh1aJ+qPDpMpnj/T39EoK0VPlubxbOVCewONGA0KxZXyaT3Rrpwo7MJz2eG8WhxDM2Z&#10;YSgPckJjnB89ahZWGSFbwtzRR6+5U5KFl0Pt+P72ddyZ6sZPZMAv6W9v97RiuTwXvUlRGM5IRF9c&#10;GGZyU7BONt3trcV2eRE+G2zHjaIM3K+pwzebGxgtqcRoeTG+XtvA45lFfLF5G/+6exs/Xt3Cdzdv&#10;4W/XtlGXnMhAJW1VRgSKoZpSKEgMVsro/2TQhTnlkJJQFws9yPaGAizZdkKywLInp6ySoX32GO8V&#10;7RDvuVTmnD8hTPo+NE4dxpnDn+LtP/wOv/3Nr/H//r//lb//lvf8EuzMLqtuKQdLUV+nMdycj+Xh&#10;asrUUspVesrBSjJpF+5Q2sqmwVKXK9lbkcLPCNRtAnp1sIS+NZs/S7EyXIlN+tGV0QYMNpGV6nKw&#10;PNKAjPx0sqgt9tu54oizO444eRCkPJzdoOHsivDYUAx1lCMvJQyVBFAtQVGZE0O5GqaA1FSainKC&#10;uKEoGZXZMSjNjFR/y+9FfI7I3ZKMCMpdSl0Ctyo3BunRPkihb63Kj0V5TpT6KdK4MDUEFTnRyE0M&#10;5HmieJ4oJZVL0iNRmhWDuuIUNBQnI4eALIl1RpDVaQRZHEWoxUH4G38E58vv4w1hGykYft2Uakzg&#10;nFO/q3YvRlxhJD9Xe7KnZHatEeLppCa71Wp89HcSmcUD2irWk4yuiWJQqbMVthLQC1NKxteAUvby&#10;mRO80eeUlxE5LKwo5WeyAriws8xdStWQJK4czaSYW0DPAEA/KnOksnqdE72l1O6a6V1WgNSn3LYn&#10;AJ0s+FwOQHc7K4LfSFUmyZyqCyWeSFspkBYGFlAa8DUCQvG20rB8mcCVn5LZlhJCmXuVxJJsRCTJ&#10;I5G60i958uB+BdLs4EB8t76MzfYGTDEKrtSWYruFHqOmBGslObjeUoUrgx1YpBTtTo1Gc1wI7vc3&#10;Y7EoC1XezuhL9MODoSb84+o68Pgp7tOP3OmvwoPmWrzs6cKLiSFM5mZhICkR3bFB2KguxHJtDm6R&#10;HR+Xl+J+XQWeL/RjtakeN4cncG2wGfdmO3GntwMvpmbwYHISj+hxv5kaw5fbu/jr7TtozsnmvdBR&#10;gdCK90wmyks4YDKi/VWyzZUqQ6yN3Au5lxJsvaTskxLVj15SNiIy0pYeXFFG0srFQElWlSZ5+SkM&#10;K8vRaBGon374Lt7+45v47a9+oVSIbGYkWXwvglSW1pFdspvILgsE5sJgFaZ7ysiolO3jVCVTDZju&#10;LMRIUxbWpEtGZO9GH+a7ClUh/Ro97EJ/BSY6ignSZvq6GiwN12G0nf8bb4EvPedhR3ccdXLFKTdP&#10;nHRxhwb96BknF1wkUE3c3dFek8sgFYhsBqkKBtimUjJbYRJKCcBCgjcrxh/FKRH0mMHIjg8iCAOQ&#10;FuGHpBBPHh5Ii5QVSHyVRJYA5malT1yY8zBDlJ8dUiIomyO9kcPzZ8UH0O8GEKghyIz1V68pSotA&#10;U0UGg6QP/MxOEJgH4an9ZwSafIwcryMYyDLHaKEDRoqcCFKCx8PeXM2Ryhqrko621tfmhX+9fKOP&#10;g9V/ysPLCsRSZudM0EgDtvgYqdzRPEm2oicVhpOJWplz8iID+jjK1uWX1ZL8RmRVWVvHk75SmrZN&#10;L71O6MjkuDtBFMj3luUTfZ2sFSClC17ahCRDKwFDfKU01koBvR6Bc+bYIRzZ/ymOHPwURwmgI/s/&#10;IYgOUjafJMDOwlRXiiAsleSVLRIEcMKU2mdPqt9lOUcphhCw65w9xc9/RmWKRe7K4lJKWVDuyxyp&#10;xskj6rFz/P3IJ5/g43feQXt6Gr5bWcCdkSGstjbiWncrVusqcYMseHeYYBnpU3u07HQ3ozEyAsW+&#10;nngy0oor9D/Vvi5kR388HW/D5zOTeDW/hC8WZvD3TUq7/iZs5+fgdn8XWuLDUR/qi0F6qOaIAP6d&#10;hNniPHwzM4UXwwN42NuNR1PTuNI3gufLw1jrrsMuB9/3E1341+NdfLu8hJdk9W+urNCnXkdHUTGD&#10;GVmU19DcQIdB0RxFyWGqsSIxyIMAtVZKRRYXlzV4on2lsYIDz0UWq5P7IHPKZyD7k8hKC+5kWlmP&#10;SvYlldpeWePKwVQ6P85yfGjA2fg87A0I6LOHYK5/nvedY81GGsul1fAyZPmdBQJsfbwZqyP1mCFI&#10;B6qT1baFy0NV9JxNuL8+iMdXxnB3uUftQbpMBu0oTWAAPgH98xzM9XnYGG/F/EANJrrKsDPfhZSs&#10;JJxwcMEJFw9oevvhPL2opocPtNw9FJM6BPgSINmQZX9kqZ6SNDJlRgyZL5xA9EVsoIfKeqcRhClh&#10;ZMhwHxSnRyGf1yozNoA/Q5EZHUiQByA53F2BMInqKDvWC742mrh8/F0YaRzm+OO49qCfd7VQ0yw5&#10;cQL4YII1mOeLQFlWJMKdtRBoegj1SRZoiNXFla5Y3BtLwV/uDuKfz5fw2UYj3vB1FhASbBrnFBCl&#10;T07YUIoaZH7UlBJXdpYSWSiLfUmNpvwtrCOS1d5EjwwrC4+ZkzW1eZNkU5pLCpgy4EU2Sv+dDHTx&#10;eDIdI2zpLYkLTwd6Xzs1nSOJKSkukHpcKSVUjd0Gr1nQkaxoSdaUFenEQ54+egjn5HynjuMcZa0W&#10;gafJz3WMgL1IppYkkjxHiuzlc6vCe8pjYVbx3rKQlDSNS82ugFPmP1X5n/RGnpCaXYKSQFZMSt+q&#10;c57fWQoZeM5PPn4f5w4fxnpFGV6MDOBaaz1u9fdggwy421qHubI8rLWU4+utRdwf7cFCXRkB6oFC&#10;XxusNKdjlf6jlEqkNyYAdzur8GKyE397uIWvCbqvOuvx7ZUZXGltwFpzE8arMjGYF4NWDoj2hFBs&#10;dDVirboMCxWVeDY5gR/WliivR3Gtvx+PZ0dxvbcLfyfYb9SVqxa4z5fX8Hf63L/fvYmvCez+0iLY&#10;MwC60s6YMujJKg3Rvk7wpbWR5JHUYscGvF4eR3YGj/OXxZl11fKbWdECYmNkx/igIiME2VEuare9&#10;7ChXPtcKPrYEnx2B6ior4hPMGscQaHMOmd4a8DQ9BUON47yvcj9pZZz5GWizRCL20/NNdZZhuCkb&#10;ww3pBCkDUXcxxlpz1ZYRMge6OlyFdbKn7Oa9OlQB2YPW8PxhWF8+hoxIN6yMNSm521uXTZ/aiP7W&#10;Upj5+OCcmzcMAwJwkVJX080DOp5eCqQuQd70jCmID3aBk8FJpIQ6IC/OB/kx3vxOvjy/N6K9jHD5&#10;1B6YXzqEcDcdtWm1t610UxmQKR2IDxu1CZXRxUMMPpqKQS0vH4bRmfdhp/Ux9I+/DeOLBxmUyLB8&#10;biGZs5gSN52qpbEsDR212UoKN+eHITfUHJn+eigMM8LWWBX+9nQDj7aHMdaci+7yOLzhYqYPaQCW&#10;ygZJQbtaG0OXA1tkXiAlbZCXI0Foqap77Eylep+SlDfVj4wnXf0yFyob30j2TuZKpaVHl4NaBrgA&#10;WYrSZY5RPKp0sEjPodTfqmU7KC1dyJi+zrJ0pzW/kClvojFC3B0Vg8t7GWtfVMt0yJylHOf5+8WT&#10;rz2krMogIJZAIb+bMjhI9cslAu/SxdPQ4ufQ5fNkVThjSlt7qgBRAq/ZXBqYDRmEKHf5mS/wvPJ5&#10;ZXct2clZgCpZYFktX/aPPLl/H06TvY/z++hSOTzoasKLwR48IkifUlZe6WjGVEEmJrOTMF+Rj+vD&#10;Pdgm2IZz0wiyIDRGeWGeLDGVzYjMwdwc7IZnQx34anEITxe68L9v38RfCbBvp8gcAz0Eegu2uqrQ&#10;yOjcGOaLmcJMXO8jEzdVY7GxGKvNVWr+8257FcZTCOCWMmw1leK/b67jh/V1sukMvpzoxz+fPsT3&#10;Ozfwj501DFQWwZPqRlSLun+uVmoyXXqI4wKcXic28qLUxle5Uc5ID7FBgq8l6rKCUJMlW2DK/q2R&#10;qEn3Uxs3y+LTeXFuSA9zRlKQPaJ9rBDsInmD1xsFm106qUBgqXWQQXoflQvZ1Fwq0qQARpP33AzN&#10;JQmoyQlFVVYogZqJpoJw9NeloasiAaujdbi/NYydmWYs9Zfh2mwLmbQM7cUxqE73QU9pNN/fnT60&#10;EVPd5RhpLcT6RDPKixJhREl72NKW4HTDBQc3aLq44jKBetreGS7Bvgh00oON7lHY6xyB6bmPcenQ&#10;H3Hh4O95b9+F4en3YanxHvRO/RHH9/wc+gSe5uG3cOSDX+PwB7/Bib1vQv/0e7C48DG0jryFM3t/&#10;DfPzH8DmwntIcL2I2kQrtRlZkr8VMiPcKaEJxOQgNJWnoYFBuph+NjcpgDbDA7Od+WqvpCuTjciO&#10;dEWstwVGW0uwPtmMel6XibY8vNFcFI9cauQIyei6WCKLdJ5JtFtRpspKB9JnKXNoUkWhBrlkdelX&#10;LHSl/UsWST6p5hZlXSBJ+EiElm59mc6QaRcZ+MJWl+hhpMzO6PLr7QhEQktCSja0FXBLLa38Ll5U&#10;ZKp4xotnjilZK+n9C2RhLbVB0AU+x0TN58pzhXUlW+xBKR1M9hdgGxBcumRAQ5n+YWAwJIMa05va&#10;MzBYGmgr4EpSS/yo7KAl31M+kySNhGklOywLQ8uCZrJWjawrKyA+cWCfAqnVxfO401aLr8iUjzvI&#10;pATMHR4blXnYJIvd6WvHdBUHTHM1Ho70YiA9BkUeNlgvTsBafgLaI70oXz1wtaUSO11duDvQjW9X&#10;1/D1yjL+4/oOvlwYw1BaDAay49BPf9TNe9KbGIYVMuF2exsDQCu96SDuTwzi855OPG1vwb2hFtyZ&#10;6sA/7lzDk+lpPOd5/ylrHM3P4Yu1Rfx1ex3DZPV0eqKGotfZx5xYH7SXp2C2txLDLXnorEpWC5mH&#10;u+ogP8oBLYzyo/SFAp7OykTU5gSjpSBCrdGcTRBXZwWjJjcMxan0WdHuPJ8XChICkB3tRXnM4G10&#10;gYFdg2PhU7Ulv6zYYSOrBZrx/lMuy2oQo+3F6KtPwxCZVDK8Aw0ZWBioxExPKVZGarEjmdvWPLUZ&#10;kyw2tkOgbk210MMWUybXkYVL0FGeoF53Y3kAz28uIZce08LHG5ecnWHk5Ql9DzKpsxMuO7tAk77U&#10;PyaczKgDncN/gMn5d+Gg/TGstD6Em8lB2OnugY/5QUQ6H0ZlggFyAi/CRW8PPE0+QYbnURT5HUaU&#10;zV4Uh55HUcgFZPufRp7/eeT7X0C613mUR5lhpDZWMf5QbZpiyuxoN0R7GCPIkePU/DziCd6sGHcG&#10;pmCUJXuhKtWDAalB+eKsCDeMteTwGpRhvreEFqAIb+QQoNLRIp36MoktmauK7Gj4S0UG5ZBMa5jp&#10;aRIcsgWc7KD1uk3J9D87AYwJGtV3J37wP0vsTPU0+Fx6QD4nKsBNFQnrSLaUYJRMrsyxymapMvcp&#10;1UxS8qe63ClxLUTWEtjaDA4iXc+dohSlN7RhYBCWj/L3UAXRqrlc2J0gFX8pLO/taE2/Ja1uUo8s&#10;86RmMNG5DEsTAxgyeEixgw2lrpQDymJlElBkuke8qSS7pFdQStykvU6UhD7fVxbJloSTdMtIof3R&#10;fZ/Ay8gA35KluqKCYHL8AEyPH0RdgAfWyKKv+tvwjCC93VOLZ3ODuFJdiv7kcOS7WuNqZToWsqJR&#10;H+SEvsRATBYn4cnSJL4hiB6MSKF+M77bWsHL0XZsZMZhKDsGjeHeGCZgh5MiVAP4fGOdavB+PD1F&#10;mT0OWT7lQVc3fhifwGeUv19fu4afduhHl+bx49o6fiSz/nRnB//z/iPs8D36GigrZT6vPgsdFclo&#10;KopDBz/XNIE61JyPSUrPvrpM1OWE0PtFk9VSMdZegCECpY9A6K3NwERnKQYbs9BWlkCZmUOgJ6Mo&#10;JQj1ZLD8RH8kBjvByUwDsulVsLslpOH7zKG9tCvHYUvPamXwetkcD/pYkbuDjQLQbIy05GO6uwxL&#10;Q3VYHKzlZynmUcTPkMPBSrm70ovNyRbclIKHmTaskGmXhqoxzs8n0znPb8zxOQNoqSuEFdWZs3RC&#10;cUy40G7YeXvALTSEMtgPLgE+/GzH4KzzIZK9NJHopYE0H4IuTAfRzieQ5qeJeI8TyAw8h9ZUEzQm&#10;6aE4QhOLtR7Y7Y1FbZI1Ep2PI8J2P+X8WSS4nEGU/SnEuWog2PokCiJt0ZgXisGqBEzVJ6Ag2gHh&#10;Tjpw4XvqnHiHAeGA2ow7OcAcMe76SA+0pP9uweJIO8lHDxWZwciIcEKUmyHCHC/hDcniCUCk6l/m&#10;xorSwlVGS+SmMJUFvZtMc9jysJYEEn2isJ5kdGUtIe0LJ3CaMvQUGUab8lIyuZIRFgmbFSfVGbHw&#10;o98RQIjslFpbKXCQGlyZHJeJcanzlblWd2tJKBBEUhzB50p3iuHl16ut+1KmeTvIXK258r8ybyvJ&#10;JZHLIpEtjXTh42xHIPNxK1OV6bU2NCBb6qjVG1wppX35f9mmTxZ1li3r5PXCpuKhpQpJTS/wfaWY&#10;QyqhLpG5ZfExAaxkgiWjeZLS19fEEN/ODcCBwejT9/+Mo59+jMPvvwf3S1oEUiK+7m3Dd4PV+HF9&#10;BBvF2VgtTUcWP+NycSa9bC46Igm8xGjc663HD7tz+GF7Cz9cX8Ln6wv4bG4Rn48Pq+33d6uLsViS&#10;ieFkWUIlFDfaqiirG7FMWfvDzjxu9I7jq405XCdrP2qoxouFNbzYvI4X0+MEbiv9KL3o6joe0b/+&#10;f599je2hTnTX0PfJJHpNDgd2JUaaizHUUoyRjnIMt5divIMRfLAOI21FaCiIRn68J8rTQxDuRZVF&#10;b9pamkgwE7RNueiqTMVkRym6q9JRSDmXHedPr2ap1umRaQspm4v0sVdVZrJ+1dnDn/B6X1CrWzhb&#10;6qpFA2b7qrE23ozFIX636TbM9VQwSGRhjYP2zvowwZuD1fEWbE604vp8D1Ypbef4mpWRJtxbGyCr&#10;NmOcnzXW1wIFSf6YH2pg0EhCeqg1csPpGy0u0C+TwegfLfTOwNpCBxH02hWp4j/tEO92ERFO5wk8&#10;O1TGWaIt0w0ZvjqIcjmH6mRr1XC+NlyB3dlOPLu6gOe31nFvexproy1qNwZH3X1wMzwKd8PDcNDZ&#10;jwDrc/CmBw+wOou8YDOMV0cjI8CYbHwALoZH4GNxCn6Wp2Fw+iOYnt8DR70jSAuxR1GSH4pTAohB&#10;c/jZEI9mFxDmoqe243xDlimRvk5pt5GSv/riVKRFBjDK0QiTkQSYbuLhKHUlEypFAeItRXpKEkkG&#10;uWSFVauZKcFJVpSKo7SoAAy2lqtGVilakLlYYS/pRJGFiWUu0lLvIpnwdZuczIPKVIuUKQqQRcLK&#10;+zvwXOI3HU0N1dytFNxLvbF0uwgjy2My72dF5pS9PTzsreBoYcz3o082kDphAlVXR7Gsr4udqjOV&#10;tjdJUkmSS6Z77Ixfr0guVUnyGWSKQhreZQpCukLMdc/zXFpqLV7N0wfhY22KUn6/E4f3UMrtw6lD&#10;e9R86qmD0h3zMUL5XSbzknGrrw0bDUX4kjKtM9ib4PRDR5QP6v1cMZAQid36Urwa7sPLtSv4Yn0T&#10;f726i8/nl3GvrxvPxjowwSC3QR85EBNMUIdjp6kG17raMEIft9laicdTc2qTp9WGKqzWl+P20Cwe&#10;L0smdwOvmurx5dQYbg5N4NXqFXy3s4P7i1PoIKAm2ivIXoU8eO6GQjJkAWoKElGVE4vu6mz01uUS&#10;rOVoKkxESUoIilJD6KvCUZ8fj+HmQsW4AqTe6iw05MUiJdSZgd1PJWIyYnx4njjUFyapelWph5XG&#10;DJlTPX3oYwbyI7xHRgx8J6mITLG71Ivt2W4sU+6NtvPzNOfh1uoQrpM1ry/3Y4YMv8j/3ZTOFz5X&#10;qnkkEHjR1xYSlLP0orK3bJa/NryNDsDX7CTSfS6jLtEWNbGWWG5PRn2aG7JCzBDjpoPsECsM1cTj&#10;/loPHq73YbA6BpWJzsgOMkGqjx4ma+OQ5q+PWE9DyusWrIy3oas2X02byB6mpbIcDomsm9dNihXM&#10;LuyB4cn3CLZDyn876R+Bm8EROBGwfmZHEeemBU/jwwh30FQAjXXWRHOyI4LsziPEUQcpgVbIi3ZW&#10;W3DWFVA5UV3Jd2orpZKichluSMMbkpGVHYllvlKmX6TtJsrHGT720mYmyRgNgk+HgJB5MhNKSx01&#10;PSEgleSNSE1JKsk8mMyVmerQC146A2+eKzbYg+xnpja5kSyuzEHKchICDikLfL34tXTgaKi+VPG6&#10;kl0WyelhZ64YUlj+dXeOgQLU684aPZUskvWL5G87sqAEAEkyWZB1pSvGgtLWUl/29BC2vESpzc9H&#10;FpXdwKQ+U1qP/FxtFOvL/6XSSjy11A8b0juHeNuohaH8XMwhu7hd5qGrcYLKQdb2PYrDe9/HsQMf&#10;4PThvfSr+ynRKWXOH4X22SM4c3APzn7yETT274XxxaOUThaIsNRHa7w/NuqyUe1mjyEqjHsdDbhP&#10;H/v1lVXcHh/Dt1cm8JedLTwYGsTt1hp0xAVhOj8XA8kx6E8IwVBqLEbzs7HVVolrLWXYKSnF90vL&#10;+HZjnd52GM/mVwn2LXy5tY5n43O401OP7+6s4afb1/DjjRu4PTNJ/xiO5pI0VcRQl5eItvIc9DOQ&#10;tJSnE8DZKnk03F6GmX76vd6a17WmUoUjwO2soDzNwVRXMWozAhBDn+VgeBouJudQkRWKtAh3yKbO&#10;pZkx9FwByjbJruLS0iV13mePfooDe/7McSRVTaa0EidQkBIMWQw9I9oHi8N1GGzOUUmTUX6GK/Od&#10;uDLbgVsrg7iz1k/2rKJET0G0pynSgi0R4nAJMa7ayA/SR1WMGcqjLdXyoP1lEZhqy8XGSAPurPTj&#10;LhXN3Y0x3F6WdXt7cW9rFLfWGQgWOnFtStrhWjDamIlINwNEuZIwdA/AQuNTNJYloZaBSfYnMtc5&#10;BQej87A1oBq8dIyeWx/h7sbICnNEfowbQilfg2w1keBljLwoRxTGOKMug/4/OxCFsc4oiXVCf00K&#10;2kqiUZ3mj5GGLAzWpWOytRCjLXlYGWvBxlQnVUwjlkYbeY1LMdFRQsZuJpMSXI4WhpCV9aRwWjrU&#10;E0N9KXctXz9O1hAQyuAWQErCR6qQ1KY2HNRqjVJ6R6mzlYWspfBeFhOT6RYXAig+zBvRQR4I9Xbk&#10;83UJ7mNKEjuYkb0oF2XeTXZUtjXVJrA0lY9V2xdQDstzZNlIWbxavKf0fkrCSsoFbfn+Mn/q62Sl&#10;1jqSLK3soSkFD/YMBk5WJmROyRpbcUCYq2mFuCBHDiI71Q8ri595OhqqQua4QOp/HzvIOsKyQoEL&#10;JZGfkzGiOeBklzcXSx2CUDbMPQaN04dw7ugeXDy+F4YXDuMymVXnLI9zh6FLljAgkC31zjH4aJH9&#10;pT5Y1laS5NkxlPBa3CcDzmTHYyIjhsxYgZ8WRvA/b+3g+RylcXMGHlOm3mtowBcTI1itKcNodiYG&#10;EqPQExOiWuN2uyqxlZWOzzrrcasyF/eaW/Dt+hp6svIwVlyIr9Z28GhmHV9t38G/bt3Gj9e38ePt&#10;e/jp3gNcmxhGS1EKmovT0ETF1FCQjPaqfPrMIkZxKRCPRFdNrqq0kVrW/qYSPp7Mgcr/JQWiLS8Q&#10;Gf4G9HG6KIqwQLy3IWRdqE5605uLXXi6O4FlAq08S7pHQimBw3jN3SBbLpyi1L146iCO7d9DRt0L&#10;2Rcm0tMMqQFWPA/vlfVFVGUEqwqk9YlGtWhdRVYMOmqyVeVOX30eYgOdOS70UJ4Zhfn+esp1yYK2&#10;4tGVWTy/vYbPH13Dt6/u44snt/HNiwf4/vMn+OzxHTxlkPrswU28uH8V96+v4Pb2PG5tL+DqCsFK&#10;1r5KGV2SHAB3CwZxMqKr4TE46h9lADoJV9MLcDQ6S2xcRnqkB61BEZrKU9FSloyZnir6yEZMUKIP&#10;NObSOtDTd5XRs5dgsKVAWYZJeunB5iIqlCyMd5VjqqcWC0OtmBtswlhHBZm6C2uTXfTYfZT9HZT9&#10;zXydFHbUYGWiHVuzvXhDFuqSljNhJFnaU5aH8KU0fL1NmyxFIstB2JN9XvdxyhxnuLeTArOU8YlM&#10;lcqhy2eOEch6PJcsQKZJlj1BVqOEZBCQKhVhJylwEPkqaw7JGkR2UmhNJpdmYmFrtSSHvdQJm/H8&#10;wp6vC/glQNiaULbqXFaBQRhf3kfap2T5f6kvlY2NC5MDkR3rzedfRnyou1quwtfRCAn+NsiOkM2n&#10;rPl/T3TXZXLgRfGIRmtFKtkkGVmRTmgpiUdfbQa9iht9WCAyI1wYIWVTV/py3dMwv3wcplpHYXbp&#10;OFx484IcteFsdA5u9A+upufhaq4BdytZPFwP7vZyXXVhx2sgmz5ZUjKH0kcXh3hTjtmiN8YPj8mI&#10;3y5M4cHwCB6OT+C72SF8MdCMK6mpqoF8LD8fFQHeGMtIRFd0CJojg9CXEY9nNTW4V1+Gu8Ot2O3t&#10;xa3hadzgzb093Iyd1nr6WvrU4XHc7e/Dt+Mj+HzrKv72+AmeEsyV6bH8nhnoqS1AZU4yDwIwRcra&#10;gpGfGEmJGoWStBhUZcZxYOWjJjsRKUEuiHK8gCwvDSQ4X0CKjyGyA83RUUKpSAaVaZTmoiRsz/Ri&#10;iEGoICmKY8RVzUVLX7IsT5lINi1KDib4TPH+27/DW7/5JWTNo/aCcORF2CPY8TJcyFRtlVkoZgA7&#10;RTWy9+0/Ys87b+GTd9/CsU8+xId/fBP/9l/+b44XXYwMjmJxaQsT4wsYH53G3OwKJsfnMTYyjba2&#10;PnS2dqOjoRltDW2oqahHa10rOlq6UFdZjxb5vbEN1UX04+3tqC/KhbPZJZWsmW3NxFhDMsYb09FJ&#10;ydmYH6m+X1tl2usi+dZiyt8cAq9YqYzlsVb00wIMtpSoFSEG20r4nFL0SdF8rTy/DGOdVQR3GYOe&#10;yPkSTPbUoJ/PH2ospZQnew600OOXkDmrMdfbQJCWo6M6B9MMRHNDjXhD5g2lSD7Yy0G1MUkPqey0&#10;ZSRSVqY2rAhGKQ8ka0mxvRTPS8+mgDoqwBVZlGFpMYGK+aQPUzr0bShRpQTMXnpNzbVhSu+pc5Gg&#10;pa8TEDpbcwDbGcFB2NJclwAkc7mYIdxHOuLdEOHnqBhZdlZOpWzKSghWZVQSyRLJhpkRrvQGgShJ&#10;DaLhDqBMaMeVuT48uDKJ7ek2lCV5UYoZIc7XHPH+lmrrw4IoB+RFOnCQUoLwwjfkR6jInUfQZoU7&#10;ITPMgdLFnjLFBfmUK1nhdmp7/hhKqyCHy2qH8HBXfYQ48bPaXIKX5UV4W2nAx0YTXuYX4WpynmZf&#10;dmq+BGfzS2R+SXiR+fndZQczqXuWfV5lm71LJw6hLzUGT1rqcadZEj4D+HxmHA/zcvDj+rjysust&#10;bRgtzcMUpWkXvWljhA9qooIxTvl7ra0ZT/t78aC9Dc85OG+NzOCz5WFM1RViuygd3wz34O/3r+Er&#10;etaXHc34emcdn23LLuDrSAsPJDPFIMLNBlGe1oj1saKXOgMHg7Pwt9fnvb4EDyqReN4D+U4BtryH&#10;l/bBz2g/goz2It75PFL9DBHppMnrF4Q5ymLp5KgvzkBOfDSDrzn9uzYCCUZ/es+emiz6q0S1908p&#10;vW12lCcunTmM3/z6V3jzVz/H/vffwUd/ehNv/voX+O0vfoa3f/97fPren3D+2KfQv3Acsv6xM1VJ&#10;uLsFkgLtqbxO4sKxgwjw9EFyQgZSE9KQlpCC7OQU1JSWo7y4BkX5NcjLrUZZWRMqK1tRWNiAhtpu&#10;DPTPYHxiHRvb9zA+voipsWVMjS6o8exrp4vZ9hzcXmjFjZlmDFXGYra3BDtzvfTLzWS+Bszyuy4O&#10;NWG2rw5LYx0EW50qip/ul9phevu6PNqBYsrXCnr3UgKPkrW9CmOtBGljGUZayjHKwDzcWoG+hmJl&#10;M7qpXAb4mqnOOgw0lGCYwB1rryTLVpE8MtFYkiprHImkNVZVPz6OlmpJCdklSibyJQsrjCpFB9LC&#10;Ju1j0uWidiIzkN5Tk/+cUjFAXAj9p5O5kp9SSB3oThYmk8lW5hH+BECcL4OBDoFng/zkIFVGlRnp&#10;gjBXY6SHyEbBjgSgA7Kj3RHsZgZZmLmYsubOlXlszvdjnixxg95EPMoQ/cO9zRE1J/ZgZxZfPd7F&#10;s1ur9C5DaC6IQFmMDcpj7VERZ4/yBBc0ZHqjPJ7eIULAaqeM+v/Z1LgixQdl/Fmsdht3R2WSG4pl&#10;h/J4MnO0E3JCbZFE5ohwugx3k5NKBllrHYK97hF4WZyHv+1F+NnyupidhZnmYeid2QcTjcOw0T9L&#10;e6BBaf+61lXz1DFK42M4R4CeObAP/anReNDRilfDvVivz8X389P4YWAAX3Y04YfBbjwdGsGNgVaM&#10;FSai3NsZI2nxWKzMx0xxNnpSk3CjswM/0oveHBrAzb4+3Bvqxc2uDnw/OoLr9Q34aXsbrxZW8B+3&#10;7+Cfjx7g+eQQljva1OoL7qJ+Lh6Bs8EphNtrwpEgtLz4Mcwv7IXW8T3Y/94fYHhuHyJcdVGa6Ins&#10;MBvUJztirNwftSkeyAp1Qi4VS1lWIu+nF22GIfTOn8fxfZ8SdH+Gl/VldFXGU1bHoL0iEU1FMbzX&#10;zkgLdVT3OcLdBFonP1FVSJdP7cOZQ3tUqWcIFZruuWNqP57agjh6QVNY6VBy0m7IwuwZadmwsHKF&#10;wYXTSAgPwcr0JGaG+zE90IWhjkZM8lqMD02ir2cMHR2j6OmZRnvrMDraeLQOoqV5CN5+SSgqbkZL&#10;0wByUvOowAI57lyU15a63ysz7djhcWW2S2W51yY7yGZN6KzOprytJdPVE7x1lN8F6CUoWyuyqMiS&#10;KXErMULWHGyk1OXRSxUi4BtuLlPgk2OMKmOyo5asWoGOcpnCSmcQy1PnmuysxeJgJ+XtCHYWJ3B/&#10;dw2fPbmFxfFhkbuvC9bViggEqYBVWEykq7WxrBMkWU7xfrLwmCxvYorXa9nKXiF8HWWrFM/LkhC+&#10;rmaIDnRBTkooshOD4OdqSZb1URUXo+2lWJ3uU1mx0bZSTFEaFERZItj2FOqTnJAXZoUQZ32kBNvy&#10;pyGjvAXqKKE2qNVXqNWvr03i0c1lvLq3gac3FvDizioe7i5gZ74X8yOMZJQcKYE2CLA6jYxAIxRE&#10;WCIv1AwlUTao4flrUwnWDE+0FQSiqzQCHUXhaC8MQVdJOAYqotGS64fmLG/UprujIcsHTdkCXhdk&#10;hFghyPYsHC/vh6XGp9A+8R4uHnwbOsffg4/5GeQGmSHTzwjZ/BlJIHubyx6pR2CufZLSnAAw1YQ+&#10;VcS+D9/Fe5RrfyJT/PH3v0VliBe+GO7D/e4h3CQj/nVqAv9B+fbfZ2fx5cgImTYd04U5uN9Rg+WC&#10;JLRFBmIgJQpLlYVYrC/EQl0FvliZxvUyyiIGs7miTMwXZeHHhTl8triKL7v78dXEIH68dwOfrW3h&#10;nzvbqEtPRX5KHKwunYUrZajOmeOqkDwxwIGKgffWWpa11IClsdT3mtADelLVyN6kbmRGe8RQwnra&#10;2kH/nAYty0WcPnAAOqeOq72CwhlsfW20kR/jwcBmg1yqlrJUX9TmhKKlOA71BdFkU29UZVGyVyWi&#10;NjOQftQGs90lPK8FA+B5BkovKhgHJAdaoyjeG4VJfsq3pjEoxMtWH66JCAlPRqCDHseiDRrLy1HC&#10;71SUmogIXw9kxEchLyMTBTm5yEvP4N9JyIxPRklODmKDQ+Fm7wxXeyf4unmQVIJJIu6U9nFYHG7D&#10;0kgbFsc6qcr6sTndj/W5AQKmD9v0hCtTXZgie66OtdMzt2GMbDjVXYsZPiYeU/x7ZXYsZghgOUZa&#10;y9FPRhxqKifDyryzeNJ89djmzCDH8gx2libpjRfw5NY2PfRdfPfyCf710/f4y3df44cvPse3z1/g&#10;8ycP8Oz+HbwR4EZ/Z2NI3yl7g7iqJmBZxczfzQLe/7mYmFpgyc9esWMCGVDWKfJyMIWsWK98H5+X&#10;Q9nbTYqfEVM82obSTOkg8KdnCVeZwiuUYz9++QiPbywxssZiaaBSzVGVR0rqWxspvvpI9DJAgp8p&#10;vK0vIYlgnR9twfp0D8Z7a7A03omJ3lp015JJqtPQRMmaG+OuNv6J8zNHhIs+kvnaoih79JWEYqwq&#10;Vm0CNFQZhum6GEzWRmO+JQlr3VlY7szEYHkk2ghMWR29laCsSnTi376oS3FGRYIDUrx1EeOqCX/L&#10;k4iiD8tRKXp9xHlcRriDBirjHNCV44WWdDdUx3MAu2gj1dcYOSFmlMT0qgSoPZnU2eIymea86q98&#10;8ze/wp/f+gPeffstHPnoXcRSpXSkpWG6phFtMWQOUwfoHL2A/e9+it/9/A9465d/gsmJM+hKiMRG&#10;RS46IwMwkJWG+QZez55u3BkZxMueHjyhP3vY04G7o134akXmTwfwrLMbf5ufVfuY/u3mJoNBD6wv&#10;y7YZprQx+gSh5CFkrtlY9YsGu0itrgfig30R6uPOQe2LxIgwZCfFIJJWKJTjJDOKATclGHU5seip&#10;TEFbYShWB6uwOV6DgdpkVSlzdZ5sMNmimrg7K+LJHPmUiDW4sdyPmyv9uLbQhatUQ7dXBymVq7FA&#10;z7VKOTndRU/XIrt3F6OnPEbtM7o22qoSKpI8mR9sptzk87rL0El/2FicjJaiVIxTOk5012CK4Jgn&#10;gBbHegiqPqzNDGB5qhdb8wyCG7MM9iPooo/fWRrFlaUx3Nicwo3VCewsjOPKAh+bH8U6Abo20UvA&#10;dvD3XqySHNYmOzn22rBMll3heFygtJ3jsSKA5f9n+PvqRCdmB9vQUVXEzzuErblR3NiYx9PbuwTg&#10;PXz+8Ba+efYAnz99gO+/fIVvX73AN5+9xJM7N/D1iyd4+eQRnty+iWf37uDqxiru39jFo1vX8fjO&#10;TXz1/CnemOoqQxepvKsmm1+2gvq7FXdXKRuLY+FkegHBsgepkxE8qNll30TZwEdajVIivXhB2jA3&#10;3Eq50YR7W3P4/PFN/OWbV/jy2X101uUj2s+aESSVF7kbD66v4OndbQy35CPNVw/RTucQbHkMFRGU&#10;uwRpjIsWQaGDSA72EKdLSPQjk+aFIyvCmd7SQvnLaE/6TC8zFFGutuf4Y7AsCgNkxYHSYMw2pxB8&#10;6VjpysJCWwrW+6UmMg0zjfGYqInCFEE6VBaCyfpYApcsmufLQ9jTA63Z3jyfN3IDdBBlcwQ+xvvh&#10;cPljOOnsox/7BME2ZxHndhnp/gbI8NVV82mlsZRtzpehd3ov5doHOLznHRz6iKCi1I1w0aPnM4LO&#10;uUOqZeuDP/8R7xKcH7/3jipxlA2Q91IWHt77AbROHIDG0X24fPIwgbwHv/zlO/j1r97FL37+R/z8&#10;F3/E//3//Aa/+dkfEWFtg6s1hbhBjzNZlqfk7UJlHV4u0svWteAbMueDsWk8mZjHq5kpfDs3jR8X&#10;5/E/t1fw9ZUltOVlIi3KDzX0jo0l2WghA8/3N2KO906yinfXxmgXKLGXhnFrdQR3+PerW+t4eWdN&#10;dZksDVQTGIkYrEsjyNpwf3sCj3dn8ejKtALgtcV+XJnrxr2NcY6FSTy5Ps/H+rDYX4vt6U7ak3GV&#10;hb2xOIj5vmrMDzQQEN2UrL0EDVXS9U0G+Hb6uQLIXi/rBMbGRBeuL0/h9s4q7tJX31ifw/bcIHYJ&#10;qDtbs3iwu8Sgv0FLtIg7O0u4t7tKYFzlgN9Rx71r6+qx21eWcZ2vXZsew2B7I7Z4zbZ5bMyN8DGC&#10;mQQg4Fwf7yf4eghOASqBx6CwysfXpnpIFt24vTmLxze38fLRLXzx9B6+/+I5Xty/ThZ8jP/9r7/i&#10;i+dPsDY/g7//8DWe3LtNsN3AJu/B3d1t7K6uYGN+Djc3+ZmubOH+VTIoAfj3H37A33/6AX/9/lv8&#10;48cf8Lfvv8NP33yBb14953e4Qdm7iTf+1w8v8cXDbfzti3v4j++f4X/9+AJ/e3GNNyMFFhp7Yal5&#10;ELY6x+BvrwMnw7OvEwzORoiniZfFn9anu7BK3X51cZhRa4SSlOf67gtGsi7kR9phrIFA6SrGBiOS&#10;lH2leOshhhI32OIwvA0+QbavJuoTrMlIrmjJcEdLlic6C4PQT/BNN6YQVMlYbM/Gclc2tgeLcW+u&#10;Ho8Wa/F4vkYdN4Zzsd4eh+tjJbg3W4+HC03YJEDXunP52gSMV0dioDgQU2TTGQJ0rSsDt6YrCN4E&#10;9BYFYpRMO1QSiJIwAwSYfgqHSx+pYmkLjT30np/C5vJB6Jx8F9rH3oOD3mFEu0pXx3FcOvYBLhz5&#10;EJdOforLZw7ARIuPnToARxMNRHqYwJvS79KZQwqYH0tV0sFP1coFInn3ffAOTh3aiwtqDaWDOHuY&#10;Mvr0UZw/dgS/+fWf8Pvfv48//uED/Jq//+Lnb+Hf//1N/Ozffw+TsxfQnhyL+coM/DA/hu+Hx/H/&#10;XVvB550V+NvkML5fvoZ/XL+Pv5I1vuUA+8fGLqZKaqF34AQaSgvw4Oo8ri6PMdoPUrpJQoSsR5Bs&#10;chDeIEBvrY9jhxLvymw/Ga4DC4PtZBQ+l8cVKYSoL1VBuq8hB9eX+nF9YRCbvK8bZJJdnnObA/nq&#10;/ADZchg7c/1YJSMt9DZhsr0CiwTlMr3dHCXiMhlJmHFltBsLY11YnxlWQF2bHUZ/S5mahlgiKy7z&#10;/2vTgxjpbsTO8jSurS8SWKNYFuDw/a4QaLsi+dfnOeg3CYB59fdN/n1rc1FJyt1V/p+sdmtrhQDb&#10;xerMBIa6GtXz7l3dIIBXCKI1MtcOXj24Q4J5iK+fP8Kr+zfxw+fP8Y8fvsFfv/kMP331GV49uouv&#10;Xz7DqycP8eLhPdy/toOrq3O4sSWBYA07q0voaWpARU4m7lzdwVOe7/Hdm2TNF1SRL/HN8wf46jEB&#10;/uAGXhAnj29s4z6Dz84Cv/vUEHFEdTHYgek+uT7tGGitoj0swxtP+OVurE5hnjL11b0rNM4diHO/&#10;BD+zA7C/tBf6J9+HxaX9sNc/DmvtYwgiWGO9zZHobYqsQBPkBJsgN8QUuWG2qM4IRDclzkhjLgrj&#10;XJAfZITqWHNk+2kizVMDya6nEW13BIkup1EYdAnVkQZoS7HASlMEHs4U48k8fdZmO769PoQvd/rx&#10;zY0xvNzuxdP1djxeacXLrR48XGzERnc6tnrSsd2VioWGSMzUhOH2WDGW2tJwe7KSIG7E9kABdkeK&#10;sdKeiqn6aFwZysNWbzbWBaRT5VhtT0Z3tjP6CjyR7KEBJ+1PYEfmdDY4BDv6T5NzH/Pvw3A0OAEv&#10;iwuqZclCax/0z34M3dMfw4LBy1JbdgOXlQY/haYcpw6q4/yJ/Tjy6YdqTvDTj2UNWllWhAClzJUd&#10;pWU9J1mMS/a8kd3kdC9IVlxW5T+Lt37/R/ziF3/A7377Z/zhzfcJ1Lfxi5/9Ab/m3z/75dv4FRn2&#10;wPsfw1GbntHBD9Uh9HoBPsjyD0ZRWDYq41NR6OOLeEN7WF20wN43D2P/e0fRW19JkLSRhUZwc3UG&#10;uxzga+PdZNMGzNJGrJNNV2hTlobbMdRSjYHmaoy001/xGOtqwmBbLRbIMC2V+XysBgsEkfi3mX5R&#10;Ui2Ue3y9nG+wFYuUftP0bONk/ZmueozSBvXV5mKwoQD99ZS/gw1Y4nhbmxyghWnk69vIom2Uqx2Y&#10;6GlCDwfm0kgXA0U7vWAz5vj73FAnGW8AixP0ifzsmwSrAPb6xgKuSWnk5hLu7G6Q2W7js8f38c3n&#10;BMXnL/D1Z8/IUt/gb2Spn779Cj98+QVubF/BV59/ia9ffYnvXn1GAH3Bxz/Do9vX8fzhXTy+dZPM&#10;TVwQfNcoP3eX5/jZBngNWmnbFihJGRgJ1C+ePsJnD+/gmxeP8d3nz/Dj168UQUmyp7OhisrxhmJ0&#10;CUCT3Q3orS5Ad1kuuqhkOooz0VvDa0nPKtnfsbZqMncLZbtkj6U/lkFqrJugbcMbMa66SPEzQ7yr&#10;FmqS7FAUaoQMr7PI9buIWKdTcNbZD/OLH5M9TsKVAzbe0wBV9GxNqS6oT7JHZZQpSsOMURpugLyA&#10;y6iMNkV1jCUqY8zQlmaHnmxHtCSbU9bqoibGAN05jpivC8cygbndmYC7Y7m4OZyJawMZuDtBppyu&#10;xs2pSjxcasSzdUqMmTqs9RVgZ7QCd8iii22JmKwIwGJjBMEdjfW2OFTF2qAzxxOrXWm4RZA+nG8g&#10;W8o56gnOAoI6AxsE9UJzAqYJ2MESPxSFm///qvru96jOc1v+g3uee8/JdRLHSZzEiXvFxmAbF9wI&#10;LuCGu40xHdM7iCaBQL33PurSFI2maIpm1CUkISGBEF0ggejYju3Uc9Zd6xv73Ht/2M+0PXv2/va7&#10;3rXW+5XB5s9ewqr5z2De8w+SyR7E3BcexZyZD+HlJ/+EV2fcgxn33o7p9/8aLz5xN5597A94aVrk&#10;fe3/5vMPU6reh9eeewSzZz5CaaulPx/CY/f/CY8RiI9ye4ps+dB9f8TUB+/B1IfuxdxXZ5oV6DS/&#10;UAtFa1kSLRyuxcnlW/UPZb/51Z247bbf4Hay6b///A/42S/+iH/7n3cYNr3j1/fg578gWG/7Pf7j&#10;F3fj33/2RwL6Ltz+8/txxx1P4A93PY9/+x+/xx2/eRRTp83D737zBO75/TTMfv4N2Eqy0USwBW2V&#10;aCgvYNBXmgBwVRCMFvm8g6bA0VhRQIDmoLGyEH4CL9Agv1WFJms5pakdltwUFKQeRENlAe1RKawE&#10;s4dACjXWobGqkKAqga+Wvq2uiD4zH/UMxOpsdcPsNUCty4+DjUBtKEknY5TCzX29DM5WP/0g2XGA&#10;CaTZWUMgyjc2Y4hMd6SvA6ePDmCSsnKcALw2Po7vbt3C919/ze1b/PDtt/jm1g3Kxlu4dfU6Ll2Y&#10;wOWJSxg7exbDAwO4fukSbly+RGYbxVBfP8bPnsFwXy9KM9KZJGrQ09pKVhygPO6nDzyGC6fP4PKF&#10;cW4EOr3jzcmLtHFXcO3SBP3jCUxwGxsZpoc8ahJDf2sAbR4rrZ/qJmXw8rqyEvYievMqOAhAtbNf&#10;yaim0PSNNhSlw8GtlqB1UJ04SrPhripge1B11BbDxbb1Uj24meBcbMMpFTEfETifo3rfh2hIWYCm&#10;zKWwJnyCst3voGzvfFQcWIDq+IWoT1kMZ8ZqBnoUeu3x6GHgB4rpCVOXopafW6IpgxIXwZu9lvut&#10;hCdnLRpSl6E27lNU7fsAlfs/IGjn85jvoXjXuyiLng9f9nJ0lm5CU8Zi+DKXw5G8CFUHv0Qlt+o4&#10;bvGLYNn/CdzZ69BcsgPB4m087io405YgWLCaQN+A7qptaC5ch/yo9+kvF6GxYKf5E1k7N0f2FuND&#10;c6PI8lEfI3rpa9jwySyseP95suEDeI3gen/ODDx27+8w/eE/4ZXpD1B63mPA994rT2DrsvlYv/BN&#10;fDHvaXxKJbHgrZn4fO5TePvFR/Hasw/hdQL0Je77xqxpmPuyprM9jJnTH8GTUx/EjMfvw6vPT8Os&#10;px8heB+grH0E82Y/a0Bp/lVu7iwseF+TFrQ8qVZU1H+zPoNnp0+jL70DjzzwMLQ2k1mLyUxMn47b&#10;xay3k1l/8VvcedcTuPvRObj7iTdx54MvY+qsBXjoqXfx4NTX8dIby3HnHwn4Xz+CRx+djffeou3g&#10;Da8tzOSWQabKhN2SCxdBJWkVJHsqkMIMshAlpru2lMFWClcNAceM3uFzkB3q0RlwopPslRm/j4As&#10;IrgLCdYiBhOlLL1cgGyooGysUHdCOUIEX4DM0ExGbHUS5K5KDB8K4sRgO6V3G05ymzg5SNCdxA1K&#10;y2/JQjcmx/DNtUky2gm+voG/fvdX3LpB8F2/jonzF3Hh7AWMDg+jr4tM192L0cFBDJEZh+jzTtDD&#10;nRw+hqOHj2DsxGkCdQJXCc5vbt7A377/zrDpD9/cwt//8i0Z7zq95UmyLQFIX3idTHqZsnSMMvZo&#10;3yEcPdSDIx2UsC0BJg83VYQdDqqKeia7mh/b0MY2rOf1VpP5K/KS2W4EFre6ojTUl2YiZd927Fiz&#10;DHYmvUMqKNH/Bqg6mtk2DfyewBkBpbplsuEkm3qZtHy0Kh4+Slk0ErxTMjfNRcbG11Gy8z3kb5+L&#10;nM1zUEoQVcW8D3fWSrgIOEs0/SdlYStZ7JA1jp7vIEbJVh2UmzYCsTT6I8R/NRvxq+cQDPORtukt&#10;VBwkcGO/QOyKF7FvyUxEc9u76Gmy9HOI+mw6Nn74GOJXPIuCbW8ia8OfkbjiBSSsfMF8vmfhDMR8&#10;+RQfp+HgsmeRsGIW0te+jMJtc3meb6Nox9so2DqP5/gh7IlMIHELTKJIXj8PK96ZgQ9feRjL3p2J&#10;z/78KD6a/RjeffFBLJ83FSveehIvT/0d/kw2fOuFB7Hk3WexZP7z+OzNpylrn8S2L17Fuo9mYeHc&#10;JylxZ2L36vex7tPZWM33Frw5nZ70SXw6dzp95zMEqYYFPmZm3780Q0z8MIH6BN7580yzyNY7r8zA&#10;B6/NxKL5r0L/mK2K+KKPI11d65YuMH+Bv23NEjMHds2XH0P/RWm2Lz7EzGlP4svXnoMvYRnKt32A&#10;WqqWTZ+8jl+QXW+74y78r5/9Cvc/9gpmz1+P6S8vwoxXFmHmnMWY9sLHmDX7S9z+u8dx26/uwxMz&#10;3sP0mZ9i3bK1BE8eAymVAZNHuVpgtqbaMpP5W71WdBKIbd56tBBs4YZqbjXw2whaZ63Zr6Wxlp/R&#10;C/oayJZVqCuh/OVntvIssmQM5acbQ5SHRzpaTcHjythZIwlvTY7jlqTgxVP4/to4vrkygRsTp3CT&#10;2wS92XBPK450tSDssjMBuHGMMrPF14iwz4uirHRYCrIQ9DSREYdwfGQU4+cuYPI8AUW5+u3Nb/C3&#10;v3yPf/79b/ivf/4X/sXHv37L9wjIbwnIb65fI+gvkvFGmBy6KDuD6A40odvnoVR3ESz1VA0ERb36&#10;RGsIoCoqiGImGbJeXTnlZwUZTRKUz6kmJP0dFsp4elqpCF89ZT2TWBM3F5NRAxOh1YA4DZacBFTl&#10;abjlfjOKTwlS9sBZrmVeqDRsFUxeVChsfze/a4pmvCcuKhgPk6P5DUr/JkrfKZs+eAxxy19C3uY3&#10;kbb2FaStm4287e+gZPd7qE9eiuS1s5G56W3UJa9EbcpXKNj9GSoPLET2jg8QR2DGLHsJGz+egWVv&#10;PYYV7z6OZW8/SrZ6Bus/mo6v3nkcK9+dSkn5OFZ/8ARWfzgVa7mtmz8VWz+Zzm0agfssDix/AZu5&#10;v1ZI2/bpdGzSfu88htXcVs4jmOY8wGM9gjXvTcVXBNsXs+/Hkjcexqq3p2Lpaw9ixZsPYPnrD2Dh&#10;q/fi3efuxivT7iJQHzcDDmYTkO/xefQqyu/kLbCkRqE8bSdCdcyEZNuoJXOw8r2nkbjxfTgy18Ce&#10;sZZMvhg5O+Zj95fPI/arV7FtwbPYtWgW5fHTWPrOdCx5bzqWfzADnxDYr8+8z6zvE3+AXjAuAWnx&#10;8UhPTEAqX+ckHkBOSiIKM9P5egf2bFoM/Z2GALpv+zpErdM/pC8yy5Xqv2n0tx6a8K4V+ou3LcYA&#10;1Yh967soWfVnrHrrWTLpPbjt1/fiP37+W/z6rql44bUvMeOlz/HI0/Mx44VPMX3WJ/jlnVPx77ff&#10;h8eeegezXluDGc99hJJMDWErRnmWlqbMYnBZTLA1kgUFQD+lbCsBGCboQgRnJ4HYH/bhML3Ysd4u&#10;gq8Tw72dpktgoLsdZxn0jvIa3Lwyie9uXsP3ZKd//e0/8Q+y3l9u3OT7V3Hp/AV8Tba6PDFuANLm&#10;92Fk8AgOtYbhb6hFXyt9MbcOn5PA7KJs7MGpkUGy6FWC66qpdg7yd4f42b/+/ne+vmGOLRl78dx5&#10;StazuDR2gb7vOJl5gMzcT1Ylo3Z1YIjnONjZyvMPo4egbHXZELJXo52etrfZi/6QD21OK3qa6Gt9&#10;LoIqjwxWjlomBHtZQSQ56R8JnDZ+x0HvTiXhqDX7OAlifd5UV0EgUa4TTGJPAbSRz+uLs2gn1LaF&#10;qM5LIzjTkBKzAys+/xCFKQcMCFUQCxGgau9mJsQmgj3IJNBgKYCjJBdu3hd7SQ7qCjJQRzk8JWrB&#10;DDIWmW7xc4hdSsba8Do9Jdlq90dIWTcPMYtnIXHVG2YwQOqWd5FI/7n7y1kE3+NYThAuI1CWvy0w&#10;TsNaBu66D5/C+o+fwar3n8RyAnfpW1PpZ6diJYG6ib+14ZMnseHDJxC14BmzbSHA17//OEH6JDa9&#10;/wRWvv0Ilr15P9YRlItfuw8fzLoL81/4Exa98SgWzHnEFLOWv/s0FhEsC8lqaz+eheiVb2Dv8tex&#10;beErpqK85J1nKUufwbalb2HrknkI1mfjzGE/TnObGGnD2FAIF4abcSTMhimKgbssDmc663G+tx4n&#10;28sx1lWJkUAuBtzp6LQloMeezMdEVKSsR1XmTlgLD8JTKf+WgjWfvYJVZMADCfnYfzAfu/amY9ee&#10;VMTEpCE6OhU7d8YjIykbhWlxsGTHInH3RuxYuwwJe7cgKWY79ketx451y7BzDQG7fCFZT//ENQ/5&#10;G77AvzosmOTvXqiKQf2e5fjVb+/GbXfej5//+o/4j1/9AT//7X2Y+vRbePGNr8iin+IXv38CP7vj&#10;ATw842289PZaPPrc55g//3MGTpoZamZlACmjN5QXkzVq0BVw43BbCMcJkLFRFTkG6bdOGW/3PSXg&#10;t9cv0+NdwteXr1KSTmBy7DzB1oSeUCtKs/PQEQrjBD3coY5uXL9yA30dvQRWLwE6jvMnT1FCXsJJ&#10;suoJej0jLeUN6et0zG+uXSHYTuDkwCEMdYZx/HCn6Vvsa/GhJ9hECV6LVo8Nlrx09LYH0B1y0/c1&#10;oIMM2EX52cbHTr/HbOrWUKX1WB8lancHj0NG724jS3dihNK1N+wnIOrIXNVoI1A7mRiCDgKF73UF&#10;GinTa1GWlcp2ymXyUrGMPrnWQiazGHb1WSvhJqPqta0sn4kuGxW5WpM30/jwmgIyPhOgrITYVp7e&#10;XkavT+9vK8the+fw/h+EVg/JJbOqHhCi71blvI02wkN74Sdr++osBGoerJTSenTz2H762yn7V8xG&#10;2tYPULBvEYr3L0UDfZy3eA9c+VEo2PsF8vfQIyasQVWqRuisgSVpFaKXzyFTPoPtC1/EnmX8/pb3&#10;cXDNXMSvfwvJm+djw6fPYdG8x7HwjccIKDLPPM3zIzPOn4Ylbz6EL+bcj8VvPGQAufiNB/Hxy3/C&#10;0rkPky2fICNPxaZPn0fUly8jfiP9a8JaFCeuR0XaVtRk7UJ93l6zqlyLPQuDQQvO9TaYv2NvLNmP&#10;LmeOWUS5OmMbGkrjGJgpaG8swZF2B073BzE2GCZQgxhsazAzDDR4WWMyNQ2rMisWdfkJaCzPMHMp&#10;m22F6PKKWSRD8oxvaOCjtSTTGHybJROVBQnQYlxbVi5EdGwu9hGk++JyEL0/0wB15+4kRO1KQEpc&#10;Oj1MLkF60Kyxmha7HSn7tyE7cQ/BupWvowjezdizYRl2b1xhQLzozVdwcNG7yF+7AP4DvP7NS/DL&#10;39yFX/7uQfzyt2RUyt7bfvNH8/pPD8zCnXc/g7vun4l76UFfIGifef0rTJ35FkpycnGopRmDDNyz&#10;x4Yxee4srtGrie2+vnoN3127bgoiVy+O4zKBOEE5eeEMGer4KZw5dhzHB4/iOKVmd0sLWc+LI52d&#10;huEEvrDHjxF+dnlikux3Czcnr+HqxEXKUUrSsTEeg96xlQCjjG0nMMKNVoLFaroa9BhurCMjWYz3&#10;9RhvTNlJhlHAimXaXAxgysEKAvVYbxt6mj04FPLy0Ytubl3NTRjobCEg29FDKTtIsB6lNz3S2U5p&#10;G+I+Afpogj7Ecwh4jGSVTPVSPUhGChz6bT+9Xw0VRmFqAnxk3GBDPRmu1nxmp+JwVhVzo/fm9+TB&#10;G8iGdsrW2mJ6fG56bSMo3dWUp7weqRUBtzo/LbIVpKI4PRbRm74yislakkWLUQc/vWnQyevlo89q&#10;4XmpsGcx8SbP2mChT63IwZSq7J0I1KbAWRpLRjkAa+5O2PN3oyZjOxK2fITM3UtgSV6PksS1yI1e&#10;jOK4lciMogdd9za2fP4idi19BftWz8X+de8gfvP7iF03H5sWzsbHs+ULn8aaT+nx3nwUi+dSqn7w&#10;NDYumIUdi18hkJ/F5s9fwPrPXkT8joVmHR1naQLBlQBvVTKlRh76g5WUJ2S1Lgc3O4bbrDg/FMBo&#10;jwvjR4KYPN6GCTKi/vqu25WPY601GAyVo9GSgOK0vWxYZnuadY2CaqxRgUOzCghOAk+lfWuxxlVm&#10;mExXT7Nfk5/MjW1Rkc+bQ1NfV4zK3GRU5iQxozGQagrh4jFL0veZfxxLjF6PxKhl5j8p98Sk40Bi&#10;CWIO5GH3vixs35WEDVtisTc6CXGxaYjbn4TsJLJp5n7kJ0cjM343CtJiUZSZQLDuNcDVEjZJuzYg&#10;ff92JMdsgf79+ROthzxvNj6bOwcPPjQN/5vs+et7HsFv/vQIwXovfkWQ/urOR3EXQfrQI3PwzEtf&#10;YMbLS3D7H57BvHkfYfTIMJluEJ2hPhxq70Nf+yFuPThGcA109+L0yAkcHx7B2CnJx4sYPz1O3zeJ&#10;8bFJnD1xjhL3JE4Pq4rZh1ND/RgmEPooI/s7WtBkt6G6sNDIS3VNiAFbCKxwY8Tbdvrpc8kUzQ1V&#10;pgiibpQQPxOjSU72hr1kRAcDVveoGi1uMYvNdOc02SrR7Kwn07lgpQStYpLrb9OAhEazdUoFdITI&#10;mm38HfpLHq+jyU1WrOfxnGgn03bQe7Z4uK/OS3+i5XVQ3vL7TQ2mCNYVdPH37aaLp8Vdx3udhsw4&#10;qpbiHCNVSzMSUEkfL1DLGtjLCB6yo4uglZeUbXATyA7K22qC0k72k9dX5Vubuq3qS6lgLLkEcwby&#10;eJ+TqaC2rPjSFJUCdiUKsjY9aWNVPo+TQ/tRbCq7KiIpLusKUzBFA9Jz9y7CjkVzsHXRa1i/4FUC&#10;65XIzI/PZpslHFZ8+AKWv/cUvnp/Jv3bM9i84GWk7PgChQnrURS3hpIxFu3OfLJWLkK2HPO8xZGD&#10;Vke2WZXcWXoQtoJ9GPSX4mioAv1NhehoyMRwuJLAqsVIpxWn+zw4e9hHINrM2qljR5pxaaQDF0da&#10;MX60hQzow/FuDwZbbDgUqMYhv2RIgZmlELYXIFCfYyYLC9ghsqPYrTgjHh76LQdZUN0ETcxSAQZL&#10;c2O1qVZ6mb3VyM0/ZjN5Cj8NvcrhHgJajFlN4FbmaJ6gJiRn8OawUWsKePPiYC1NRWXGTuzZuAz7&#10;DhQgJr4QO/dlY++PQN24LQEbNh3AqtXR+HTBBmxctwmpu1aZNVyLMuNRmH4AuSmxfDzIgDgIlzIp&#10;ZZAqq26eb0+Ll16wDa0MqFaPA/v27MC9U5/CL//4CO5+dAZ96YO46/f34KVntG7w85g3+1V8PPcd&#10;fPo6PfLKj5lc98PrbILL5oG10k552okzo2cxeeEybl69Tja9YZ6PnTqHc6MnMdI/QOCE2TaSgDaq&#10;BwahVoKoKEZpeiLq6ZOsDGAVV8QWLrJSVnwsk14NBjro/4JkuiBBQdCpENXXStYLi0VthiE7mpxk&#10;N49hzFaPxscKSPSFRnY3kyF9BBz3535NZFMPQdBGYHX4G5F2IIb3jixMHxmkVwy5HAS8jcdpMIDs&#10;9KnvtInnzvddBJ7+xJns2htqNqzapyRCL9rb7KfMbES7n+cS8qC/3c9zIljdVnQzYRQmH0BOXLTp&#10;slIl10qGVCXbsC9ZMpJgavhIuczHAONFSUX7iE31Hef/U/xxcVPRTuDVPg6yZFHqQSz58D3E7dxM&#10;RVdnquJSDKobKO5c3M9eqpkyGabqO2XnsjexZ8Ub9JEv4kt6vM0L59DrPY3Vn/wZcVsXI4FyLufg&#10;OpSlbIO3PAkhazaOtltx8VgYt8714ruJQXw3PoirJzpwbjCAU31Nhu0mR9tx4VgLPWAHTvZRnvgq&#10;zJ/rtNYmoceRQT9YQ3ZsxLEOJ819FTNcJQ6H6glCO47wvaHORgy0ahwkZY+nipmZjeFQ1wABVMsL&#10;rmQCcJVTFpWilY8a7Oy3FVHi5hhA7Vy3gsFPkBKIYlFV4Pz0AnpspnGvoUwJMFjc/NxOEMs7uJkh&#10;3WygJrEugaqsFlaHusrqlC1eAbeukEmg1Py2/qpOimPXui+xesNB7IjOwaaoZGzaFk+pm4KEtBIk&#10;phUir7AaxeV2WO0eZMfvgY83+MTwIHoZmAqkk0d6MXb8CG5NalD1UTJWD86MDKA7HOBNrqTMLjVB&#10;2VhThQPRe/Hc8y/jdwTqvJefR1tZFL4eceIv4724OdaDyyNB3DrhBYaZyKxFCAc74W/0kkUCZA15&#10;uxYGNoHisDLoqhkMxajNz4anqgyu8kIqGkp6AlGFkQZ1sdCDVedmoLaA/ot+S8HmNR6KEq2+HJbs&#10;dDOaaaAjiHYCppMs1UOf1+ayEmBMqGGyGdlVEraF8rabwGxurCU4nWYUU4cAw++0EFghnlPATvYM&#10;eulN/fRt9UyiFpO4GqpKkRqzh7FAdvZQOrvIjASk385j+b1G1nYGmiil3TwmpbBkbjDAjSDUc4JT&#10;/ruT+0pqyxO2ajA9k4iYXOca5nmF+X5uwn6yaroBTU1BBsqzUsiu+itCsVsBQac2sBjQNvFRwFUB&#10;ThVhtVMV/aqAKWktBhbjCngNVGiSxE4yq/77Zd2Sz3AwahPa+LtqU/2en/EYYNt6CfJItTcPU+oz&#10;NqCpZCeainbhiFf/CZlnBg7oz1mvn+zAtVM9uHK6B9fOHMKlY60GcBoo3Ur2aiZ7tdoyEK5LQ5sj&#10;1wyeHu12mu1EbxO9n6bdKOOVYrjLg1MDAeTFb0VS1HJ0kPXavOWUIWREjR9tUsm/hI1XzptkJbvR&#10;RJfT/xGUmlsnYGiUi0Nz8njiQRu/72JWs9PL2MmGfLRT68szFqbsw8blX5g+rCYypJd6X+CMADZS&#10;iaujDFHZ20UAGhCbkTMqi1cagPqtZWyoIvj5eZByxFOdbwAqFvXU5BI82WTZWORHL0P81mXYH5uJ&#10;mlo/2jsG0N49gDpHMypqm9BzeAS+pjBawl3weFpwYmgYtSXlCLl9ZHlKNAZRb3szmim3hg9pJMtR&#10;XDp3EtevTOLMiePoaG6m5zrE7w3i6KE+Bqgb5bk5mPPiq8jY+iVwKwR8fwr45w3gv74F8APwj8v4&#10;z8vtcNAD79m0FQd27EDKXv3nSBLlPBmiWN46j8GkcdvpqOFWX5jFRKRVAMkGhdn05gwuAtXLwNO+&#10;knjyTAoe+TkjYenx5CuzEmKZROoJUCcO0SseIkOpmipQtpKhTNGG+5ouB1WSyaIaAGAASiYVO/pM&#10;RVXdP/UM6irznlhSBSSNue0NNaGMYFGluoMsqP2b6VuDTgcCjdzX50MHk08bVYDea/W4KGHF0gRu&#10;k4evnabIpAQQoDR2UQ1IsoYoyzv8DWaTBNaAjZCrDrlJB4xPlcStoieuymNb5WfAkiVllUbAUtKy&#10;jfS5WDZgrWRcMAZL1bY5EQnM75VlJqE8O8V8Lyc+hq8TCOBIMamWXnXtl59i8/LFplumjsyprZqW&#10;qzA51nTfaIz1lPGucpxtK8HVQTsu9Vsx1lWFi4ftGKIU7QtWoZdM1u6lkXcziOtzeTBJvixmvXy0&#10;OQvR4ymmD6zB0U4njnW7MNTlwpF2sWADpYWD2bWGF5HP1x6zZMWqpQtRxazU3WzjcWuZ6Zh5uXX6&#10;rMzu5ebkdREqPdfkJRGUGaR9+kS+rwtppGF3U783VuQyYGjgSzMZVGnmc3tZFhsvG+WUp1u+WmIY&#10;MkC/oaFk6sfycPMRmGazkyEpf50EosDsobQVUJXN1MEcJOid5ZQuPKZTk3TpDcTetlLNrk+l/6CH&#10;LYhDfX4MChO3oq+jE1fHL+HCmXO4ee1rHO4fQTcBe4qe7uyxUVy/eBG3rl4zHrGh1obRoWM4OURA&#10;nr+Ai2PnMHH2NG5cvoLrk5OUnqcwOnzCeMeucAuDqgH2inLUFBYwUDORREb5fP47aMjahb+NB/D1&#10;mXYz3vrbS8fw/eQJ4C9nge/6URa/A/G7d6IiLxt1BJqdzKjqpbuayYrMpEqlq0JevYT3t44sWch2&#10;jVQ2xRJ+Bp6vngqGgAiSLVxsd7W5EpmfSU8esyfIpJGdirykRCZlsZaT4HOYflYN+xMzBegv2yVv&#10;A5SmBEGH8YNuI23lHwUcyfmgijZUGWFJT0rnFq8d7WRl+ckAGVPFnOR9u+CoYlIm+wTpb8W+nQ0W&#10;2o44Mr/6HHlu3DfA91vpR7sCXiOHxdzywyEyfIiJoIUsrXNUH7HGDOvc5E2lsvSen0ko4+Be2hqt&#10;spCFCgJTYC1NTzBeVdVcbVX0ruobrWaCU7eL7JNLRECQOghgG1WJYVaBtigTpZmJjM9klGYnErRa&#10;Q2kvVn/5MTYs+4J+dRvKchLYngQ2wV3DY8qbTjndY8NQqArdjYUYbavGUKAUhwMEZUMJuvzMMmS4&#10;kLOMF1tHo65pPTZ0++swcihIQJIpmhvMYObRgQ4c6QyYLNShQdm6+CbuG3IyyCrYcBZYcpIQoxXw&#10;CEo1RCvB08Z9lF2dVZRSlAQaIuYj+9lVuqYscMuE83k9L1AlbY0rrVDj5KREnvOClJ0kS+wEbkUB&#10;sxA93qaVS8gCvGlkTzW8vKiO665jA5Ip1Wi1TARlBHRFfiobtoj+QyyTySClNCHog/zOUE8YHS4G&#10;HD1sFwNMg9K7fPW8Vg+ZLYhTh1vR1VSP00cHTTfDxTNnCLwJTE5M4srFyzh/8iwunh7DFb53dVwA&#10;PE3gdeMqPzs+QMnb2kJvFmQb2GCzWGCrqKB8TGdQ8FxKS3hOpajKz0FRRooBW35qIvKSE7F1xTKU&#10;7V2JWz0lOOtMwjlvJk7z8bw3DedCebjYU4+DW1cjkYBuIPBcBGYdWbKuKMd4TAWfvJP6S1XFFIPo&#10;nkgGqvqqiqw8ZJjB3Eop2sIAD7Mdm52VBEw52ZSsSqDaKeGq87IQvWUzg7+OfpTHIav2BFxG9qqb&#10;Qb6tg+/rXqtQM9DRTGCoC4XMS8krCSxQdpJVfZTF6ods5rFUSAoKVNx89ZL9xajnPU/ZH2Pe89pr&#10;0FZL1WffCnfyCiaxLLZjLe+z5hjb+H2HAWmbl+zK47lrK2Evp9ysVP+m5HrET0ppafijHqW0lMAl&#10;hZ1UDrE7tqAwNd4ARgxpBisw1ipytIxKBMBqQxWdJHFtBGY1Gbg8NwVlik0D5Mi+ZdnJvMdMlvKn&#10;JJymulJjpbTmUUn6AezbvIZtmcJ7FamJmP5WetgpZ44dQm5KnClvD3XRVPvlJerYCLWmg1ujTPrJ&#10;gv0tLl6wboCKNjZTKhY1+zSgmllYUkFFF0lKDcT28eIjQ8kazEXrBmUlxCAzIZoZUBJXozgkp0qY&#10;9arM95TJAiriOCtMpas6N8lITjGbJGhkE3uS3dQtwtf1lLh1BJabDeoiuOz0pBX0j1tWLSPI5TXp&#10;DcgKbgLWy0cFRlfIyxtCpdDqwzHNhOjvog/sxbmj/QTUMZwbOYyj3SGM9nfi2vhpvncUl8+eMDN8&#10;Js+NkBXP4vuvr+Kby+P87Xwc7urFjUvXcOnCRZw7cRJjZMKhrn7KvlZm8CAlqo9BXUeWrjTgS4ne&#10;x3OnjCxioijKQ20pwVJu4fN8ZtEMPi9FQ6WFIKhj0NWb77pr6Z/ralBJwJZmpWHj0iUoj/oKuNED&#10;nHIbsH7bWQRcb0dz3l5s+vwDlBdkI3FvlAFldT5VBr2UWNHPgFefnzrStXkpX0MaUcT71abuEYKs&#10;XYHt4H1kIPutkqJMdLxPCmQjexlgKiRZGHgNZOBySucEsrYStI9J1/RDqsDC43fy3h9qJnOqAEZw&#10;9YZVIOLxKYHbfQ4Cqsbcl7CLCZsS20UQqa/Sx99V/6SCVezkNgxFj598IFKw4nkmbF6O4/YYJqZC&#10;XhOvzUb/y3ZrZFJyVCi21NVB1iV7eutrTbs22egheWz9vrygkrm6YRSjSlQtJI8gE1Kbz0ZAF2P/&#10;ts20UAkoZoIsTtMWxy2B9kGMSuBR4tp/lL7WQipNHjMyjlldPZTCxEoziUoTvg+RoAbbfDhML6zZ&#10;SB0iqkZiir8VZJvu37KW8bENtpJ0snAmYz0bU7IT95tOdbFeM0HirC5mVuHNI3uIgSRPejQpNuTm&#10;jVSFjlky6GCD8SQIME018lpLoQqqfJ8ykgBnwKohZrzxEQBWYtua5SjOTmCwlTJYk4x3tGTFGVkg&#10;yaXhUQ2SsmQ7ya3yjINkV0osjQHVsbmJ5ZRpHJQBdjKtxjbquSl5U7bWUOdLVmTF7ydYjlJqDmFs&#10;ZAjjJ4bMJNzTRw+bES3XLl7A5fMnMU5Q3rw0hqvnz+DahXO4fmkcP3z3F/zw7Te4eWXCTFWaOHMc&#10;Ny6O4/sbV/H15Uu4Pj6OS2fPmlkO2YkJyEunDbBaGRSqECvBFMOSmUY/kWLAUcIbKx8jT6Pnu9et&#10;M0D022q4fyWqCymJ8vPMd10Esrde42ereTzKUn6u4HIy81fRK1rLCindy1GQloINH8zDUHkCTtVn&#10;4J9DDfi6U3/Vn4TYrxbQ92YbiZccs5NgymNQVnKrYOYXG+Qa8JkRL0qQZFJNkVJxR/5KI2nCDTY+&#10;Z9IlSCSDBRr5UlOl/FHWNfK1g+pGCVIJMHrLRtgIKB1TVU0VTDSkTmBQcSXi3TTcLlIYUee9QCJ2&#10;UmVU1VwfpbGqxfKyGmyg0ThifHVnaDaOqqBNJINcerbi7DSCymmktGaeBJ2aVuehv9RcUZfxtWoD&#10;VYvlTeVTm6xqV547QexlsmrktdpooXTedaU5qCwgO/JcpMAaeW7qJ61gAkrcQ5ldUUoiEClZqRLk&#10;vxsx2O7DQFsThrqDGOlrw1BnEP1h/jb3aWfsaz6qrFNTrQYmFJs6So/kNZOBHnuDPD835TkxEVIC&#10;JK7iozbgwPZ1/23rpqxf/AVvRBGzXrkBqVjR6HSiPOyuIUBdOMwTafc7GIikZ23qM6z7ka7ZaPW8&#10;OAFPTKhM6+LFafPzZjXyZqhR1RDb1i4zRRplRBsZsCzzIL1SBhkknUFF2cCb0cgb7iAI6y3ZbJRc&#10;1GjWAAGooFCVT+X6VmZ7zThQBg6T6Y/1dWDs+DDGTo0SVNdwemgQqTH7MDE2hsvcjvf3mZEoA52t&#10;lKSj+O7WDYJ0HF9fucznN/Hdzeu4PnER31y9QZaUL7yCyfPnzRhUle/bvA2UuG4yYxPbxcXzqCMr&#10;qZO7EGn792PzynVkwPT/9nsqtNQReDUFGuGTjUoGk72EHoWfq3M7dvsWyps0BnY1qgsYICUqz0uF&#10;iNXImGQEV41mVFSb9901/IzB7iJgHBpXShawMREs/vQTzJ42DfOffQYb57+BzR+8hqydG9FMb6f2&#10;EkiS9+1GHpWSiiySvJZM/fW8RsfQZxdnGymmqq2rssgAVcWeIGVkE6Whq5KBykQRIPPoujTSRpKv&#10;glZDwNKoGKkVVXkbeH81OyZh73YTwCEmeh1PAP/J44bpKQVYSUwVnJQkxN4qJKmw1EVA9amNTT9m&#10;A+0VlR0lcysJpJuAaFdxJ9hoGK+vtQmZibGMmwLGJNnSQZ9Jedvm93D/RhKE3bwXbLRHElwBVUux&#10;wE4FQOUij15LFVSrIpoUF1VGg5KOGawgycvz5DW0EGxd/N260nwUZCSZLiVtXfLVAQclen1kwrhX&#10;S6008Lm6cuymG6rDo66nCrYFlQqBGiD5BDXjh2qxnSTYyhjuIpPqeQv385vEVWiKomn7ohDPeymc&#10;THHVkAGJ8saqPOMR1WghIluAaxRb8gtmVISjkuxKiUBGNP2LZD31K6q/TCMutL/6+f4vSC28eIEt&#10;14BeNzApZgdPmmzDrCXJWknzXFOYyobLNQUcw8QqShDcXWEPhvvacWK4jx7vDG5evYy/f/cd/vXX&#10;H/DDLYHqPJnwPCZOn8HokSEcP3IEp44dw0BXD9L3xaM0pwjj9IEXz1/E1ckbke2SxpJOGvCeOjZM&#10;8GoWRZ/p7G6sYiNSGoUbHdxUjrcZmVeRk2nYws8MrOAVs2jYVyTzR/oJN61YZXxOIzd7WRGByATD&#10;4LEyqFWlK02PJyjjTUFAqyLs27aRmTmKx6D8NJKSbWuXHBM4BcgqZvAi/k4hQUQwMUCU9Zud9EmV&#10;lPUETGMVJTz3r8jLRF4aj0vmtlVpwIWF/j0yLE1AUlXyYNR2JogCc680r1RbfrL6ZhMJriJzTWIs&#10;qRmNyml21DLr05LwN1VptTLBqHCihKNuCMlcSVwlgiYyso3MrGNr9kwCr0tJSqCTv9Txugm0dgZt&#10;P+9pF2Wu+kblQQVU1TDU/aHRRSrk+GoZHwSJ+8fui0ZekwhAx/byt/RagxucPNeKgkysWbTQrHFU&#10;StlZU1RgVEkNLYS1lN9lWzrYTo1MOPL2Sno/VXzDLgetnMMwq6q9IUptL++3p47sWkP253uKQ20h&#10;YwNssOSmIil2p7nvkvsadOAjDtRtot6FJqo8jcn1MyFpPmwbry1MKavVAZuq880cWq2GESAQ/bUF&#10;8NGXdlFtthFfmjUUIH6aCeIO4qzTXY2KrASzzOqUsJMHr5NXKWOjRkZQyGd6qaPVfeFS1ZOPYWYL&#10;mekWZoz/BjN/wEWA28h6FblspOI0Nh61OUHYoJIy9bQ8o7J4euxuyrVMslkIJ44cxqnhAeMDzxw7&#10;TDmqcaN8HKUspfw8f3oEE2cpP8l2506cwJmRURwfPGKGqPV29jCjtjLDtiPg9qG/vQt9be3o72jD&#10;ueNDOH9qBHlJcQh5/KaSOnSoj75zgHI9zJviRpvbxaCSry0w8snGBKHzrMpX1TbLdBe0cJNv05hN&#10;SUQVMlRAUfVRss2M52RQq2+shoG7e+MmgkCd2drYHgRVdY7mC6ajgHZCndeqCJZmRICauHcbCtMT&#10;jZxTgUTJQEwV4KMGeDcSiBpHKkB6KDlbySx+glkjanwMKiUUgdbNgJZkVl+iZqYIMB4BmL7NRRDZ&#10;KW3rmSj2UYZK4qqwI5krNrRkpfzI/AK2FJEFTrKzl4Et5hRQ9agxvkF6OvWdWrJTUEI20XfL6UV1&#10;ji6CRsAVM6uzvpb7JUfvNaOJNMVNjxrl0+VTX2itKSCp2qs+RVWHldTFtuqqyGdCs2QmooCeM5t2&#10;JetADDIP7uO2H6n79hrpnrp/D+8v25LnUMTvbFm1Aqmx+8iuZLGAl+D30pbJVzcwPimBlWwd2jTf&#10;k37VLr9aYbypLIXNInVIxdgcMI823sd6xkaLW+ztMlsPrZ6YXOxuofJIIVBbSWQttH+qzaj4oxFp&#10;XmJBU/66ZB352EqAym8G+HmztcSsNtFOALY5eU/5PEzMhUSClMHawgR6mNhrJ2g1za+FhKbFy6Zo&#10;Ed8mojqoETnMDB7eNBcBZibjMks4KTVV/eug3JVHlb9UJdTHk3PzQDLc+jzMi+prb8ZhgZDsJCCe&#10;Gx02E2Qvj58jQAtx6cwp3Lx8hax4AxPnzpmlJXrbQzh5dBDnTh3HyJFBjA4fwfBAH/p7uswCTWdH&#10;jvJYR8yY0ktj53Dl4gTBO4nrly/j2qVJTNJHnjk+iMGOoBmCpkbas2GFkeAqGAXIfuq8VvApszar&#10;H44BoqDUMK66shy+X8xMS69WxoTCbC7J95OHUqVSwNVMihZuEbBSDvIYOo6VN3Tj8hUMVI0mkcTU&#10;dKcSMovWTU0xXlTVP3WCW7IS+X4mcgnc/NR4I+3avWxXgiBEaaYCj6uKNoEAVJdDOyW2hrl56nju&#10;BJ+XMrixXJ6RDGERgBnklMd2eiVJ5zYyQ7OOQ5BWq/qYS1/MQN6/fQOKKHnFsHotwP4ERCUUFWp8&#10;/L6TAWvndQSsDED6Oz+9sa9OMzbsvC5JaLVZIWoLVOGkWuBzgV6JpYp+28FHxU/S3p1mn8hsG8rK&#10;ggwD5Eh1NJfsnm5AXpmXZgaq65zk+2ooPaUu5KHL2G5ltBBOXpu72sJ762BCqjaqopn3RzJYAyXE&#10;yNnxcZSvApbDAFBKRJXchir1GljMa22yCioYCcTqntGoqmZep/pj27wuJk2+brBS0VGO875HfHGk&#10;+KVJ3VoTqYd+s5Y2ISN2l2FLyVv5a7Gq1kSStxQwtapEgMATOEPc2ih52xsryZA1BKlWwajgIxnX&#10;IZCKWQsJUPpSWwkBHNlXS4dquZkp6pz38yA+FWfoFYyX5EmF+eO9LZF1ZeT3Js+dxpWxM7h0VtXL&#10;QZwfHTBLEZ4lE148M4orFzR/8KwZeH1qRH2AQwQpGZHfa3E7kROfhJOUo2LD85So506OcjuOM6NH&#10;zcz5b29qEaab9ITjuKEJuJS44ydHcOHEMYyfGMahFj89Shj9rc1sPLtpbAXNT95KflrjIFUVW/vl&#10;JwRc7o8VwzrTVWO6GyijNIpGASPgOCroddmokvLywtaKPKoGZkeNALHKZxUY2RZUl4D61Rq1XIj+&#10;FoBZmqwUYOYVk21fs5q+OoeJS95NDBvxcy6BhwEmMKtsX1OgrpVkBlU04ndvoW9xGBZpYRLR/EYT&#10;iCoaMbgERHsZE2YFk6Ge87ztVAC24iIem4HHfbSvuhzMxuTgZJJoIJOXUSapqqjAUreWOtOj1nxl&#10;ACGgmPmTAj/bz1ke+Q3jP7UxqEOU/MEGejn6UYFEn9nl44pUqCvheeUbeatuh6r8LCaABBQkxaM4&#10;NRnF6alkvThsXLoUJWRFa2ke5acmSKvAVBGxErxeMbSf7dfh1YgzrVUUMCpLg+fDLivvsY33z23a&#10;WopH0lhetZHnXMrrkXcUENXVEuS9id+9m79FsPDaTIFHBTgmGD/9qqrqGrXVyHshS6F9WtwNBKeL&#10;12kziVBMa6rCvFYB2kxL471Rt5/iQAlHKxGqEKrqbwUTTOz2jQg7mNQbZA8sjJMyM/DFL7KryIdT&#10;s4/KMuC2ZMJfzcRIaxlgjIo1Wxy8P2TUbm8NAcl7KRYmG2s5m9YGMSqvmaDVZ1POnzyKyxdOk+3O&#10;EiAXcIWsN65lCLUa2sXzBpxnR4YxfmqUwBzByeHD6A55TWZ3VlWiPRDEQHc3GbEFR3oO4TjBeWr0&#10;BK5MXMa3N77BP//xD5p7GmVvCP/8219xgww4cfYcxk6M4uzoMYwO9OJIZyt9goaPqT+M7EcJ1Cym&#10;VuWW7GZmqzPoVFVUh7SHDKeChYam+ZnJzZAqfq4qsKYLaSJ1M0HUG24ym4ZkyfuIWe0EqBl1xGPp&#10;GGJcPbdSojuZEdWHpcqe/LUYya9qI2WukZ70Kk0ERpiZWJ3oLgaJnwDZsnolKguy6F2L6EPz+Bv5&#10;RkLKq5XLK5FlPNWlPxZq0gyL7Fy/ikHErE8/KEZrUgAziwcZvGLlmvxcbjm8NmZUBpGPAS0WreX7&#10;AqlApmQQAbQ2yWUyH9tDnewaFWSqtbxmtdP+rZuYuPIISLVlJdvRas4p4j0JWjvbnteiII70J6ob&#10;qARl2alMLpLHaZSjB1BNH1jG5+XcqsiW6g4qzUhFfmIyMg8kIP1AMg7uTsKqxeuREB1jKqwtHseP&#10;FVYPJbCL4HAa2SlQtDAh9IYDtCwBJmIviUHFOe2rPnl1CVJNyBJogAIfNTBBFW4LrYQUhNpGhUQB&#10;M3rzNoKO7GfG9DYaFnWqK4vX16jkyfbRZ5qapsEO8qfttBA6nzavm2zIRM/2bOC1O3jvZWmkphQ/&#10;kdkzksZUUJSkmsVSSfsWt3uzaV9JXl99EZqZ9D1M9k7NlqrKJWAZC+WZqM+NI2DTDbN2uqoJPgt6&#10;mmpwyEfFRFbtMGv6yrNq/adSs+m9voAVU44e7kVfR6uZzqQBzv0EWwszjFY+O0M5qgm72uT3LpBB&#10;L5w8YpZNnCDL3ZycxA/f/AXfXBcL3sLNa9cxeT5STT11dJis2Y9+MnHczp0mOysbqoxvCgJiNV68&#10;huKpUuvXCCCCzE3AeLhpCQ53dWTsoqSEvudgBlfHfD2DX15IfWZm3h/Bpe4Ajb8tSY/D1tXLKVki&#10;pl/l/GqNXiJ4q/LTUFesAgdvHrOz/JikmGY6CJzq21U3gIsNrdkLpuJJL6hxs7qRkkkKLAWG+jSt&#10;9C8eBvSmlcvpkw4QgJlkFzGmRqjI4+aZgouAWZmXYlhU/WoC0ZaVS8lIhQQWAcFHFZ0E0haCx/hB&#10;BrEC1G8TU9LXqL+PQeZkAEmauiXjmDS8NfTLAjcluI9Al1RWwaqSrKmClQYtqPKacWAPvV2MUQVi&#10;S62sUJSmv4fQ3x4m0mumozhTHe6ZZEC2F68vUgktJjALTEJuqFSFuYrnIlmowouT0tNB8Fh5Ly0E&#10;T4kZiFGQmoHirDysX/GV6ddVMeanwpeP16Pvq2tJhRxVYTvMsEAxH2VtExMg20BdQBoIr0EUkrku&#10;Mqishb2MYOAxXASdikO6J/qu9ss8eAAHoqJ4z/UbkWqvHsW2+o6Sj85Fmxg01OhkrPM3yKpN9KcN&#10;lPs+smiT9mGM/P/dUpF4UXFTFk8DY9q8VsryZOzdvAo1vL8exqtWYVSlVozppKoTML0EaVH8dhTG&#10;6a8rCs3qigJnt/6oiUDV68imKm9pZFE4J60WGTVEdp5yjow2fvq06fe7cekirk6Mm0WX1D2h17eu&#10;XCLwzhCwh3G8twUD7V70t3hMZ7+yXquvgTeqnjeK0ouAUz+atYhZjhJTA4qrcxJQeHAHG4o/TJ3f&#10;TfOtAoLW0lExygzFolHWFDJ3lYy3Gkbr4UhO0tOYtV80iyBS5DBglXQic8ir6LmZNUAAV+UlI4vB&#10;uHvTegJUvyFA1RpglmbEme4PZUjdJDvBru4hyV3NXFBHtOnMZ5BIzqjzXP5Rw+dUcIjcVAcDSVXL&#10;WhMgGvStQs6O9WuRGr2Lno/SrlCzICL9vOqeyk+KFI404kQMqgJSUeoBMulq4700QFvSOTJUjb+h&#10;AhElnhKamL8sI9GwsVhdoJd/DDPIxZ6SoX5JOrK73tdA+MqsFEpe+cB0aJK3ijmajVFMwKqqXJmT&#10;iZSYvUjcvRPZCQdRnpuN8rxs1DP4BRp5NG26Xklev43y1KUpX2Q0u1b3kxWg7CNAtb/PTka3Wak+&#10;yPSUldWF6s6gB/NqLaQExO6MMsUZMZmO6ydj65ghpwa/WGHJlmfXwmg1bG916YiRqighbUxAUgJk&#10;/R9ntVTmZrItGPRkxnaCy0IGl8IQqNUGWvbk4M4dTDxab0gFP8WArsdmmFvfU8KTVdKABr0vZeSR&#10;j+XmYqJRsjPKxig0zUxRLUCPkeKaKtbaRBK6P1pyxpKdiJjNa3gMSlXGtdZ70gi1sBSh2JWeU2CV&#10;9A3UFhCEVWbpVC1/2h+0GrBK3rY5y3+UvyQuSuKAvkuPOuXY4W4c7mwxLKpFlzS/zyzpwADTdB0t&#10;oqTheZp8qlXCGyuyyXZap0VVSLIdaV6ro2mqlwas/zSsTxlHhZzs/TuRH7/XPNc4TlWEVYDSdDGB&#10;Qd0xCiL5QmUtsaJApzG4NWS48ixVRBMoFcmAlGeuqjIDBhU4VLhQF4LxDtw01C+TIE2J2W0CXXMT&#10;tQ6PvKeYUtlcEk43SeV8SWT1hclzyLsp0WhMqIeNK2Y205QIZg0EUNdMl18VS021UhuRDchkYtLd&#10;mzcgaXcUb1a6GRKm3zLDw8igWjKjLD3BMFu5ijl5GQRPLuKitlMiJjARMUExMFTAETM2kI3cDABt&#10;NZSWAnZNAb2NUSBSDwSdmLBQy25qrSINBihgIpLi0N8lkDHUhcE21Rhb3UcFl0bu7N++yRRPdN76&#10;7k/eTZ5W8q9Zg9X5GGqU9xPj8Fg18t1MXC5VltUFVGEYUwUaH/2em8zqqKDs5r4+griOvlD9kAJ4&#10;m9eDvVu2IzsxicdicrOpK0PjaL1M1n70hIJ8r9ooCQ9BrGJVkMDSTJdWqhe/wEg2FeA1Bc1eruGM&#10;mv2kNWopZzUooaLc1CjauBmPzTaK3bGNQE1kcqACI9DFwqqE61EWQ0lAEt/Dz3QM/Y48ckQGS/JX&#10;mLaOdEGR4QlSxaaKiGZdI1X2TRLm8Ugokr4qJsXt2so2r0CPz47+kBtd6lqi71QBSI8qGqlrRc9V&#10;GBIY1S2j12LWniaxa2QfdcN0uLiPuwr/B7B/Chk0m5O/AAAAAElFTkSuQmCC"/>
  <p:tag name="ISPRING_PRESENTER_PHOTO_1" val="png|iVBORw0KGgoAAAANSUhEUgAAAUAAAAFACAYAAADNkKWqAAAAAXNSR0IArs4c6QAAAARnQU1BAACx&#10;jwv8YQUAAAAJcEhZcwAADsMAAA7DAcdvqGQAAP+lSURBVHhe7L0HgF1V1T3+Zl6dXpJMeoUQ0kno&#10;vQiCIKBUpZNAQi/S0nsnDQQ+bICg0kRRUERQLID0ljaZmUzv9fX+Zv3XOve9ZBLBT/8/PwXNmezc&#10;+26/5+6zztr77HOOLfdH5yL72UuQ9dOrkP0Ml09daCT76Yv6yMX7/N4v++XfI3bq4t8vn36N/fJf&#10;Ks9cCteTlyPrucvgIObZn7wENoGf48nL4P4x5SffgO2py2B7+nKKlpJL98t/tVAHpBMZ2a0XfWT3&#10;vn3O20v67vvf5G+dy9/mftRRI3/rN5efeZ398t8m2U9+A7lPsBJ95hKC4WUWAGY9exVcP+LO566E&#10;gyDoeuRiOB+9yIjr0Qsp56flgr+xzKxnZN9jPmtb5ve++/7Wts/a92nH9t32Wcfte0xGPm2f1jPy&#10;Wcf1XX7Wts/ap+Wnbft79vU9JiPa9mnH9d2+9zZ3n2PdXGZ04X8X6cqe60h3+u7fe9/fFl3rs6/7&#10;98ve18k8Q9/33fOuf738e7f1XfaVT9v3Wedp+Y9sy/zed9+nHZs5LiN/6/j/7ZjMekY+a1vf5adt&#10;67vse9y+2/Y97rP2fdqxf73N/vhFyHnkG3D+5FJavFcQEMUAiYbOH9Fc+NFlmPPhz/Fy/Ud4oe49&#10;Iy+m5Ve1lmTW911m1jOy7zGftS3ze999f2vbZ+37tGP7bvus4/Y9JiOftk/rGfms4/ouP2vbZ+3T&#10;8tO2/T37+h6TEW37tON+1ed33+N2b0uvZ/Tghbr3ec77ZvnLuncp76VFv7X9A57HY2rfNfKiROfV&#10;WudIzH0omXu+yOv8ivJivXVs332Zc6zzJNZ1jZhjtM96Nj2X9Wx6Lu3Xc/AcvUv6HTLPae6TfrfM&#10;u37W8u/d1nfZVz5t32edp+U/si3ze999n3Zs5riM/K3j/7djMusZ+axtfZefti3zrfW773H7buu7&#10;7Cv77vu0Y/tuy+jCr+o+xEsNn+CiP22G7bHzkSUAtJMWZj11KWvI8/Hbpq3Yn/an/Wl/+k9OK99/&#10;Hrbvf50A+E0CoPx+T18Gxw/PN7Xk/vTfnRK9CcR640ikEkgmE0hwWy8llRatS+Jm2YtkNIJwtw/B&#10;5jZ4y7eh+9230f3qa2h97nnUPf4Ear77EGof2IC2NavQvnQZ2hYtRuvc+Wi682403XE3Gr91l1lv&#10;mTsX7QsXon3JIjSsW436Bzaj7jsPoPaxH6DxZ79E5yuvoesvb6Fn28cIN1Qh0tmKaDjI50iY59o3&#10;JSkxip4zlkoikogg1ftpR+5P/y1Jequ09J3nYPvBefsBcH/69CTwiFLiVJlI2Ad/Qw16PnwP7b/+&#10;JRq/9xDqCFI1s69H5YXnYvtJx6J8/DTUjByP6v6lqM7NQaPTiSZbNhpsNi5taKN0UXooXoovvewr&#10;2qdjOtPSTtG5ukYjr9XkcKHOnYO6wn5oGDIGOyZMxkfHHYOKs87CriuuQPX8e1B9/0bUPf8zdLz5&#10;Ovy1uxAMdPE9UuZ99kPf/rQfAP9bEr+0yI4+eIL/iwn16gc3Cg70/76AkEzGEGyqh/f119H1wyfQ&#10;dNc9qL/gItQccSSqRoxCfX4JWm12A07dlAAlSon1kRSl15aFpFnagN2ShVRWNpLZ2WZpiX239Brh&#10;fkrCHGOdQ+000vdacW6PcJlIi9b9FAFoB6WeUpuXj8phw1A/bRqazz4L9d+6Ce3fvQ+df34Ngbpd&#10;SKYE73snZU+S/yl3lGtmi/5R9oPnf0bSN1Za8u5PYXtkvwn8H5tSvUnEWciTWlJkAsoUFBNSEiCG&#10;urrQ9dYbaP7e91B9480oP+U07BhNZpWXQ6CzIZgWgdoeIPt0EUD9M+QfvV7fZ/gsiVPEOAXc9Q4H&#10;dhAYy088CXXXzEL9g5vR/sbvEKQ5rYpCSWCnvBIExllhRNPugP3pi58yALjovWdge/Rr+wHwPzWl&#10;EgnEE3EDdEr68L5oN9refx1N992Hmosuw/ZJ07ArpxAtBAYxOoGdGJVYWC9ZWC9ZmBFu+yJLioyx&#10;lyZ0MisLCb6bADFE0TsL6Hfl5KJy7DjsuOg87Nq4Ch1/+C0C7U2mssj4EQV/qVSKbDBThPanL2La&#10;GwDP3Q+A/6lJHzpM6W6pQ8vzz2LXzTdhO03ZyvwC41eTuRimhOw0IR0EPgJe1J6NGCWRLRDMAIfM&#10;UItJfRq4ZKQv4/p75G9do+/63yP7Xicj1j6a3gS/zHskshyIZzsR5zJit8Pn5jtrO0UmvXyVtS4P&#10;Kg4Yg60ExIY169Dx5zfhDQVNvu5PX+y0nwF+gZPIRzLeS3YnL1USvcleisVS5NHKfNxwcwuan3oG&#10;lVdfjeoxBxnAE9uRX04gkDLszsF1+d/Iigh4iewsA3pifHF7FkWMyW7YoPaJOel3r/HJZVMscEzZ&#10;CCj8LV9ghMuwzU12lQ0fr9PDa/g9Lnjz3OjKdxnxFrvh758D/8Ac+IbmwU/xDcmFl8serQ/OQWCA&#10;B4FCJ3x51rneHBd8Die8vHZA1+ezCKzk+4vrHQy46ZksMc+l5+bzSpLyIfK3fI0RvluUkuB7693l&#10;a7Tew44Y80V5IfAUS9Q9lG/Njjw0TTkUdbffhY6Xfo2gz7vbJ2hMZX6YJDck+D2SZImp/Szxc5v2&#10;A+AXOMkPFU5GEe9V2IfVsJHx6Xl31KHhR4+i/IpLUTVqpAE9+bysRom92VJmmZE92wVqAkBbGiQE&#10;ItkIEQBlMooxBggU3TYPupxudBe40V6Wh84xReiaWISeI/qj4+QB8J01AP4Lh8J7yQBEri1B9KaB&#10;CN8yCKGbSxG7vRSJu/shPq8fQgv7I7xoQFrKEFlQhsTcAUjc1Q/R27j/5jJzXuSmQQhcVYaebwyC&#10;/xv94D2T9ztuADoP64+m8fw9LB89JR5057vR4xAAu2nO241JHzPvJCAkODsI1GR/YoECwBjfc998&#10;2FssoNe6Kg+xwyqXG9smTcSOm29Ew/PPI9jSssdfSEkm4sbvuj99PtN+APwCJ5WrFL+g2IfEX1mN&#10;XU88gi2Xno9tI4aYcBE5+/0suFEH2Q5N25DDArIMuH2aWPvI8ChiTGJxAYKcj+zOa3eiu5AMbmg+&#10;uib1R/cJA9Fx7kD4rhiC4A1DEbtrIJILByC+jKC2ohjJ5QVc5iFGSa5wo3cZ2dUysq/lZGZLXUhR&#10;kstdSCxzIraY7DEtiaVOJJe6kVzMYyhJHp9aKSEzpSRWu5Fa7UFqFZercpFYWcTrliK5hCA5dzBC&#10;3xoK/+xBfK5B6D6boHhsKfxji9E5sADNBQRHB1kl38nPd4oSEC3zfg/Y7ZsnEpnOfSWRzTwlQ1Qe&#10;y3dYxd8fTZiE7bNmo+25F+DtaDVuh8z32c8DP39pbwDc7wP83CXzgXaXHK3sXYz8HW2of+pxbL/k&#10;G9gxdJgJ+ZA/L0RTzjJjCWB2F009S+LZ8nnJfP1rNpgBvgSXYnc+nu8jq2sZk4+Wo/qj65zB6CGg&#10;hG4lwM0tQ3zpAAJZKbCsAKkVOUisIJtawfsu47UXEegW0nReTAZJSSyicBkjAMaXcN0In2UJgY9g&#10;J0kstCSu5SICIPcllvCZCZJxgmGcx8SXkb0t5XPy/IykltCs5XFJbk/x3tGlBPylvLaOX+5GdHUR&#10;4iv7E2AHInIP2eONg+H/5lB0njEELYf2Q9uIHHQWENz5vhn/X1+2ZwBR+cmKQ5WCGKTMaOMjNXkp&#10;fynvZePz8lgx7Rr+rh47EdU33oT2371sGqD2ToTEvT+llT5t2/70f5Yy2b2fAX5Okj6IzFm1Luov&#10;nqIJFY8gSjM3E3gRjyfR+Yc/YdvtN+HDCQcYpqe4N6vgWkCmwmoVVBVQgg7ZSYyFUn4ugZzx9ang&#10;kgGFbS6ymGy05zjROrAQ7RPI7E6h6XrpYARvG4LkgnxgaQ5ApoWVLoBsDAQbEHxAUAPBLiO9S3ht&#10;Su9iu5HkEoLSbkmDFs+R6HdyqSVaT6W377tP0ruY194t6ePTonuCgIlFdorW9zyPEQIxdJ6us5zr&#10;Kxx8Dw8lj9vzEZufi8gtNNPPH0JTuj/aDypAZz+a0TRvA8yXGPOxV+Bm8lGg52BeqiLhsxm/IsE5&#10;i4BtmHUaMCmqYGR2t/Ma2485CpX3rYW3ssJ8X/loE/zYiVQSMX7bKL9ujJQ+Kefh/vQvS/sB8POW&#10;+EUEfuqileSPCILGrycJtjWh5gc/wNYvn4KqXKfxQamxIcWCKCYisyxT+LTsa65lAooTBLxk2ifW&#10;QXO4uSwXLZNK0HVGP5qL/RG8uz8iy0qQJGtKiNWRpQmYUmRwAhFLeJ+/U/YGqjRgZkTXTEsvJQOU&#10;Sd5DDLJXwJUBsD7HSva+7j/2THveg9fi78RyslQCe3x5ESKrSxBd3B+hO8vgvXwQOk4sQ9sBRegs&#10;KoCXFYsaQoJkgxGyv0zwdkTsjxVMJu/7msuqjASE6tnSTNk5aAiqrroGTb97FZFkyHxy4y/kf4mk&#10;OvH9dUD2/vR/l/YGwP0m8L8/pQEw4zZXw0bP1nLsWrwE2w6ehFoWIrE9fiUWOg+CLpqrdqt1M1P4&#10;9ggLuSmEasV0otuWg7b8XHSMLEbHcQPhu3gwwreW0CzNRZzsLrncQ+BxoncBwWcBGeXCbIQXEwBp&#10;Yv41iHyWpMElzb7E1jIAp2samU+Zx+v3kTglPJ/vQgnOJcDM4fZ7KFpSktyW5DGSlM7PXGuhrs97&#10;8Vkt9peWvs/yV8+4R3oXuY2PUeZyTH5Gw0a5T8C/jPlBUIwtGIDA7WXouIAm8+H90DkoDz2eXHST&#10;CSaYv1arsb4Jnycte1c+ZMJZLq7zHtwnn+GOHBc+/tLpqP3+jxBsbzawF6Hs53//2rSfAf47ErVc&#10;ih5j9pv2W7mD+F+CsJcpAOqn0f7aH7DryhnY2a/E9IO1wlZcLEzudKES8HkMowvLH2W3CqHly6O5&#10;xgLn59JL09Z7YB66Ti9E6OoyxOaVIbGyEMmVOcYHl1jEwk7zUdJLSVISaoigRJZqOwGBLEz7jBjG&#10;JYDTdgdBiDKf2+fRrJ5D8/AeB6JzHQjNp/CY4DLKymyE1vN57nPD/4ALoe8RvH+Uj8CTlKfyKDkI&#10;PENm+lNLwj91IfwMj3vagxD3hX9cgMjjhQg/kovAQ04EN7sR2shj19oRIHCFl1IIiNG5WXw/vvs8&#10;gs88gvlcmsZ8DvOMfM9egl6Kz66lxPgNDRDyPc0++R7JCmV6i2EaM577ljGfVrOSWFaKxJ0DEbxy&#10;ENqP74eekbnwObMRMSAoMOQ9yBAzQdbyFSZNrGE2RSY0AZ0VVsxu+Vnlvig/aBzq5s1D99ZP0l/f&#10;YoUmyNpYAmlgNBu1sj/9s9J+APw3JBMjRonHyfQUw5e0Ri8RC4hGQ2j5xbOoOOdsbM9VS2UG1Czp&#10;y/AUs2YVMjV2iG3kk2F44CUwthe70T2hCD1f7g/f7JGILx4ArCFgraBk/HefYTrKBI0L8BawQM8n&#10;sHI9Sknwd3IuweEeO6KUwJws+OfaESSD8t2bA+9D+egioHU+XwTvK/3Q/foA+LbQnKwZhGBTP0Ta&#10;BiLeORQx/yDEo2V850FUwP6UYkoBJb+P5KalhFJGEBiKZO8wJKM8N1iGECXsLUOktQSB2gEIVQyB&#10;/4MyBP5C0/Wl/uj+aT+0P1aIdj5TzxrmCYEteDfB8Q4C+51kYwRIsdMYgdMI3zkpU3segZxs0gCg&#10;8mmvvEnn2zIuCehxAmJo8UD4Zw2D97QBaD2wEG25BHRbAb+D0wCiTOOIw2KC8iEm03GFksw3VYyh&#10;Bn3YUToQO6+4Fs2v/Y76IU+hZQFEe5MI98ZMyNP+mMJ/btoPgP+GlJQSJ3qRiqaM2WN8QP4w6h//&#10;IapOPA71BDQBn2mtJWvYF/h2i1ggzWCBnhoyWj1FaD6Ahf9MgsMNg8jgBtKsLUF0uUw8sR6KaaDo&#10;W6j/WpJkSvGFZJnzyTbJ5kJ32eEj8PkIFL4NLnT/IB/dz5Wg57UyBD8agGhdf0S6BiISITihiMCW&#10;z2UeCy9NSLioZLwWl3EQEEDgBhlVL4EGZJ7pZS+3WcvMOp/TLMnienk+j0v2EkS4PanzUjRde3X9&#10;PB6TY+6TJGCmCKQpgmqSoJmID0A8xOdrHYRwBcHxfYLjb/jcZJ5dD3jQtYrATWYYIuhF+Z5xssWk&#10;TGma4YYhyhTeJ292C49L8bwEGXSK+Ztcmc9Koj+CZNgdXypF42hWBE4yaH6XqI3MkUBomcNkiqy4&#10;+n7HgIsVSY4Voyj3xvacfGw573w0v/QrvodlEySoJPGEbAbr9/70z0l7A+B+H+C/JlGZM2ZNKOxH&#10;7WM/xMdHH40KmrAyi6IsJOqWpQBdy6zaU1gyrEGiFtw2Zz6aRhWh60v9yEQGIrpoME21IgIfz5dp&#10;u5AgIp/evg0HYjOZwpw2cTGP151D4L3bAd+CPPRsyoPvh4Xo+g1NvfcHI1Q7BNHuIUjEBhiQSZCd&#10;CXQMkBGokimBlYsvRhBLsaD3kkkSvBIpmumpHG6jOZri+yR5XJK/eawBOAOSEoFeRgR+GSDk8+s8&#10;CtHDXDue5PvxOvGkG3HeL8FjorxfJEXm1sv3I9BKUjqXwAleH3zWJAEy1luKqHcwAtUWa/S+UoLO&#10;Hxej6YE8NK8hY6MJnZrDe9Os3+1b7At+lNRimvmLeO9FfIZFZHYmj3neCgdiq/IRmjMI3quGoOPI&#10;AWgrK0BntuINVZllZM83lf/WtCwTJI1rg/sNI3S5CIRno4VAKOtAbHA///vnpv0M8F+QTFhLPElz&#10;d89gotHeKBqfeRw7jj3exO4J+IzvTuEUBEINExU1MXsybwkoZBK9BEaxBLE9byEZzOGF8F7ejyZp&#10;KXrXFKJ3lQNJxeDJtGWhNT4vshmZdvLlia3IvJMPLDWfoDXPaXxmQZqD3uU56P52LrxPlSD4ZjGC&#10;dTmI+whwKctEBVmdQERgJFAxwCKQEdgYdkaGR0YW7WVB5u8Ul2J6Ym1JAlciQRM6SQZIsIolKEnu&#10;N0DJZ0rxuhT0EiDTYgEjhdfR9ROUuK6bIjDp3ATZnySey+sSYHUOQZEZZ47PSJLPEOezJvs8r549&#10;YbYTlAw7pflNUIwHShCqLkLwjVIEniyEf1MOAktcCM8lwN7N9xAgGuH9jc+Q32whAYwsMrmQz6/K&#10;httB9twrv+GqHCRXFCF+Rwl85xIIJxaiw5MLBZTL7M00UJm+1zKP+e0j2Qqp4bXS+xTTWc1tVV//&#10;Olr/9BK/geUqkeXQm0iZbnca3Uc+lf3W8T+e9gPgvyAle+OIphJGaVWLt7/0PMpPP43Al23ixDKM&#10;LiOmT2o69kw+pCQBT2Zujz0HjaPIVk4vg/9b/RBdUUzziwzM+Kp47j6srpcFMsqCGFxKM48SW8xC&#10;T1M2crcT3gUetG/MRdvPStH1NtldfRlivoEIpwbyGQv4lCzIhoFJCBy7RUDyacL7U5KUFEGGaG3Y&#10;mkBO4BXl9igBLUY2mEi4kIoR6MjgxBZBUDNCtpcRC6R0LV6HIGpAj8cnuRSIxgmYySSBk9cS85SJ&#10;DG0zZjdBc/ez67qf/bwZ2fNbwFiAaKIfgj394asegO7f90f7E0XwrslDkOCnFuo4KxYBIVh5yGxW&#10;Y8kehpj5DlymfYbxlXk0kQcheM0QdB47EK0DydpZwUX4nRWaxFJnwpQiDp5DHciwff2O02RWy/G2&#10;/HxsnXEluj/8C5+X1gMlRr1KpGLMiwi/m6rX/ekfSfsB8F+QBHoCv44P3sbWSy5gje4xvQUiZHpx&#10;1u6ZblgSa10FguyE5lDQlgd/Tg46p+TDe+kQmmcDEVqbg8gqFvaFBBAWNMP0CHT7+vbEBAV6EYJe&#10;9E4n2UweOn6Qi46XS+HdSXO5ZzA1YCCfrJDAQRZDYEjG+QxJAYRAJAMkGdD4bLHAgyJz04BReimT&#10;uDeHv/MoXNIkNr97cymF3EYQ5zLZSxaWzEg+Aa6QbFIMtJi/eVxCxxKYdQ2CKBJF6d+sAIxpzTxL&#10;8H5igQb0eP+0/O/gLeF787xEMo+A4qIQeLhdvkv5FWO9xQh1kMl9WIrOpynrCxBYQHZ4F1keKxTQ&#10;BO6b93uJTGNKlN+idykBmqwwdM9AdJ07GPUH9kOrSz5c5ge/tRkINq0LkqT0QD147NpumcZb+/VH&#10;xZ33IFBTZbraBSi9cVoZqf3+wX807Q2A+32A/7/TbusjvWL15LBSuKUeld+6EdtL8s0IxTEquQJp&#10;1Rk/7JBis5CmFV7AlzJ9b7PRXuJG13H9ELphEE3YUiSW55kW2iQLVYqMTsAncyu1iIVwiQCP58tf&#10;tYAm5/xsBMgAQyvsptHC98f+iNSUIBYuZaGmWUbTT2agAC5FkIgTsGRiiq0Z1mVAQeDBY7htty8u&#10;A3RGrOMsoOGzyA9IMA0QLDoITLUEsncTA/HbaBmeDg/CD8ID8O1QEVYHi7AoVIw7KDcGCnBtIB9X&#10;+fJwRU8+pQBXUi73FuAKbz5m9uThBi7vCJZiPp99WbAY60KF+F60EE9HivGbcDHejJVgOxlbS7IE&#10;XgKnGl0sn19mqWfTM/Z9dgGeBXqGJaaZZsqY0mStBMCEKgJKkvuUVzFeR+wwnihDtLMMvq0D0f5c&#10;P7Rt8DCvea05vIdYofEZ8h6ZVnaZxtwe5/Ykj9P3i64kyK4soFldDN+MQWg9nKCa5zHhNJaPkM9C&#10;5qeReBLGFeJA0Mnv6bQGotCYjdtHH4CqjRv4TQWBll/ZhM7wjfanvy9lcmo/A/x/TBrxw4SzJNWy&#10;m7LMk3gCu773ACoOGGFMGAvgBHaWKIRF8WBqIZSfL5blho/STvOo41QFKQ9CL0GvdyVBUWYuWUSm&#10;i1lqKQGLgGfCVcQAF7GALnQhRDbSzfX27+Sh++UyRGr7I0mAkA9PIGYV+gwI8FwBm5ha2ieXIAjE&#10;uIwQCGLaL5+badwgyzFC9kVmFiLYNCdK8HG8FL+JluIRAtNKXyFu9hXjvO5cHO13YWzQgf6hbBQF&#10;bcgN2GAP22CLpiWWFjLO3ZLYR/ruy4jO4fm6lkvXpZSG7BgZcuIwfw6+0p2HK7vzcVdPIe4PlODZ&#10;UH/8hQBcFRuAnmQ/vpfMe7LRBN+D79xrmKPMa4KSGlgEeKwMYmSSqhAsBsxjzLsr/8QKlYdaV17k&#10;I0Yw9H84AP4fF8K/NAd+mscJxSAuEBjyeIJebBGBT8HgCtxewPzmNzI9Y5ZRVnoIhiUIXDsY7YeX&#10;oZkVn9cwPycfjexRQKh+yrQWZCZbesRtlErKRycejYYXf2ksDTHCRCLB99DsLfvT/5b2A+A/KfWm&#10;ogj1UrguT0z7G2/hkzPPQiWVV9H/qtXVomuFQlhLq08uCxuV3WvzoHkomdNZBK07ypBYXYzYypy0&#10;bynNJMT8DNPjuZTYEhYSFrLEPVnwLcxGx0aayi8MQKB6MBLhMsSTNLXIyqKGxcmcZQE0oLePiPWp&#10;QcH41ggEMlMTNDUFEgTOGBljS6oEb8eKCSjFmB8cgEv8RTjCn4cRfg9K/A54gnbYwpQMuMW5TmCx&#10;pbgu6f1rycoI93+q9D0mLeZc7usrWUlJlvXbgCTvHXHAzmfKDTox0J+LyT25ON2bh+v8BdjAZ3+e&#10;wPgegbEzUUzAkzlN0TvLdDe+S4KcfI9phmhJ33wTcxZj1nG5ZIZFrPjyEG4uQQ/ZdvvDRfAvIsu7&#10;mxXVAieCiisk+JneKwTF3eYxRfGGarxKrPAgumwQAjcNRuvJpWgtziXbUzyhAt+dhg1mLAWJ0aFs&#10;jYtINuhyo+Lyy+HbuY3PZTWU/PUsL/vTvmlvANxvAv//ThHqmvx8kZYuVMxdjK1FRYb1hc04emQD&#10;afCTiPmJCSrcoYfL9tICeE8hcN3TH9G1RSwQ6qHBY+bSfBNb6BOwnAE/MYv4XTRv55ExPlqA7rcG&#10;I9JVSrBSDJ6HH5YFR8CWIpjFxXjc3JYBQC2tdcMEWYh7WeD5cFzPI7srRW2sAC/FSrEx0A9X+Itx&#10;lDcHQ30eAp0nDXDZyI66YI+7CVZckiFJsskYswkiWbx3FkGXR1p/aQDL5j3+GZK5psTO3w6CoLY7&#10;uXQl7HAkXPztITDmwBl3EYydlGwCtAtZ4RwUBpwY43XiRJraV/tLsIkm9quhAWiMDEIo0Z95kU+R&#10;6aw8kggMM/kn0W8yRy7VWJPk/dQwo8pGcZBJmufBrcXwPlWMrrV5CM7jOXMIWgRADRBhfU9rGZdf&#10;cCF1ZA6BVzGIK1xILh8I/3Uj0XbMALQU5pgxDUEwzDSQZAAwZOc+B4/nb/mVPxo5BI2b70MgIjtk&#10;f/rf0n4G+A8kKzafiQvjaqGGmXkhrE1oeenX+OjwY6DBR9U3NGGnKaleAFksFGrls2u7fHx2BAh+&#10;bYUueI/ph9jt/RFfQ6a1ymUKQoombXJRLgsLC6D8R4tZOBZzXQWGBUSNGv4VTvifzoV/J89PDDKF&#10;TgHDMuUUeqKCGO9lYSIQRVlIIwQltZTKx2fMWG4T05HfDsiBl+bhmwS9jeF8XEGmNJ3gUEQGlR0m&#10;cEQJZDQXJU6yOkdSQMclwc7Oa9h5PwdNRhf3abud93ARbHJi2dbxXLeToQmgsvhM2TqHzymwzOK5&#10;2QJGA5AEToEnJZv3svOaFqDyuLQIXLXdQZDTdQSAAj9Xgtfkb+23JfMoueY5XbyPg/c216K4yUyd&#10;PNfGZ7TpWIFiLAvOUBYG+J04xJeHS8kSN4dK8OdoEdpT6qFSyDwjABHQxRDVyi0wVOyhQmlkRie4&#10;Pa4GH8U3JgloJt/zKCWItZWi5w9l6Pofl2Uez+E1aAInlrBSWqhvTBAlC4yxYksssSO2nNcWY1xG&#10;03jZQARmDUbHJFZydl6TeoUsfjfqjzXAhUxjxRFSxzS4K/fXUSpPPw3+t97ht7UsElJ8LpP8k9JK&#10;gc2u//qUyYb9APi/JGWU6bCWbtwww1OpEy9TuLUV2751Gz7OJ3Oj8qm1LlNLq8aWkmrsOJkxCYJf&#10;m8eF5mn9ELx+OOIriwEN0SR/ENmAWnIzZq4kyX0KuhUbjJEhtK3yoOvZfqZ7mRocrFAVMRKJWIm1&#10;LvMtGfcgyUIvIIyRsSUJBuASppW1FI3xMrxI1jOfLOiEQA7KvGRMAbcBBGNOsqB/GnPLbLeEgJUk&#10;2yJgOQzYCLj0m6yQrMhO5iXgkUlrgI9gkcU/nrn7j1BEGOF9KIQjs54R7dO2zJ+OMcfx3gI8F81W&#10;p+7H6zsItnay3WyCn53M15GUEMD5/pb89btkTO3d70Mwlf/RHrJhsNeNE7uLMKenCE+HSlEe7888&#10;FDsko1ZeUpJxAhEB1cQnmm+REX0HCygtBllgwox63u6P7u8VIDCP3/MuJyKs1CIa71CDL8g0ZoWX&#10;YfumwltE/Vmu43juJcPRMrYErU4CHnUsE1AtJqgAait0iudJ5yg7C4tQvmYZItEwgVpmcRKJJP9P&#10;RMzQW/vTfgD8xxJrToUaaJ6HjK+v5dVX8fGh063h5lUjmx4cMnn3gGCKAJiwacw9D5pG58J36TDm&#10;+AD0rhQLIGvYrfB/DYC9C8gi5rjQvcaOzudLEKobRDO3mMosliGzVqCXKXR7AFDrirmLkpmY8BCa&#10;qgoxqU2U4clQEW7wFuKonhwUBAgzhuWJOdGMNcAhFrY3UPSVPeBHEYti4eeaYIlg5ICb22h0klva&#10;yC2d5KYFfOJSykAUp0agf3gsBnknYVjbYRjaeAwGVx+PwRUnY+COUzBox6kYtO3LGLT9VJRtPwED&#10;d56IsqoTMaD2WJQ1HYWBHYdikG8q+scOQr/eEawC+vPqNGkJl3nMAxq4XHPBQXNc7M8lMDOMU8u/&#10;fpd9ReCqPwsoWRkQTG1RJwrIiKd1eTCrpwCPhEvxcaIUITWosDJB3GKAe+ImJZnvYEmS7DEut4S+&#10;W7Q/wtsHwvtEHnrI9oNzCX4LqAdcN8HVffTBDM7A7QkyxugqWgkLBqLzzDI0FefCS8BTd0mWWAN+&#10;Gd+yREAotmgGW/jyaWj/5H2jr3GW+FRclfd+AFTaGwD3+wD/ZpKxqzH6lKLBEHbMX4Bt+cXG1xfT&#10;kPM0QxJZLiqiywCfamJJjMrYWpSHjjMGIDx3KHpX0LxdRqWWCbSI5mgfhc/0Qe1dREWeY0PX8nx0&#10;PE+22DiACqw+rm7TSpkiu0vJ3EoDoFX4tC7GkRYCE+KFaIoNxS/Cg3C7rwBHduWgyEt4ilh+MbsA&#10;S8BHwHCy0LsJFDIpPw0Ad7Olff4Ednl8roLeoSgLTMSwpmMx7MNzMPx3l2H0j27G6AcWYejiFRh8&#10;8wPof9mTKPnKkyg97mcoPexlFE59FQUTfo+cMZShryN3yF+QO/gt5A1+l+uU4ZSR7yJn3OvIn/oa&#10;io56BSUn/Aalp/8CAy9+CgOu+w4GLFyNId+Zj8HP3ojhv78Uw7eegmGth6IsOorAWMwn8/AZyU75&#10;nBmA05/epS8jzLybwFLrTgJnnvyJAnkyXRvz2xYmvNJcnkJ2eF1XAX4Y7o+ayGBWMmpdFtPjdzTf&#10;oS8A8nsZ85nmsukRI9M5B9HkIAQrhsL7dBG6VzgQ1UAMfRq8xAAFgKnF/Obz+fse6tJSXmtFCSKz&#10;hqH50P5ozHNTv/idjWvFAr+MhO0OhJzZppFk6+ABqPvuQ9ThtGcwvfhvT/sZ4N9IiiuVmWsGJ2WN&#10;GaHaqt7s+vgDbDvlVOPrE9Alssm07C4ToqDRPjQsVZRmisZ/66Fpoi5QweuHIrW8hMBnKXmSSi0A&#10;1Fh7qYUexJZwm8wfmkYRmrrdy8kYf1aEaLMGFyjgfRWQy2MU20bTTr49hWkkWahSLKDyP8UFeGr0&#10;ICvp5jm/i/XHMn8JjvES9Pws+hEWbxXm9J/8cVkySckknYlcioeFn0CY0G9xKR1jmbVicwIQDwtu&#10;CYG4LDAeQ2tOxLC/XIihT96IsmXLUHzV91Fy0isonPge3GU74chpopXWxjrAhyxbnJLiuoQwvad+&#10;ALPMSN9t+4r2Z+2zzbpOgvvilBCystrhyK2DZ1A5Cia/g+Ivv4x+M55A2fpvYfjPrsSQD0/HgLYp&#10;6J8YiSL02wsUJS6+s5uAZ2f+yoTPYp6qYnAREOVblAkvoDTmNPPNFnchJ2DDxIATtwQL8Wq4GN0K&#10;7u6Viawwm2zqDAFPLfAEPYXbxLge4l2NL5b3VIxiorcMoV2D0fnjAnQtdSM0l99wAa0IdbFTGI0J&#10;oaF1sZjfWoNUEAR7V1CPlpTCd9EwdJflISQApOUhFihWmMriudQ99TE268ywcmbg9uuvhL+9FZrU&#10;M5lMmhkFY0SBDBD8t6X9APg3UojGZjwVJdvS6HxWjFXTDx7DJ0OHGNanUihTQ+ZuLO3nk/mrsIUI&#10;zd3W/m60n0OTdYHAj4yN5o16Z1g9NlTTq4ZnIRHjm0eT9W4bOlY70fpzMsXqwVTMQoKeCorFLPaY&#10;uVpSUk4kWKgUqGt6XCTy8UmyP+4LDcA53bkY5GchjVBYoE2B3Zft9BHju+P1dJxA0MOCT0gk2BWg&#10;LDbamKojX7scIx5aiKE3fg/9vvoUCsb/FrmlH8KVXQeXrYeS6ANOlgi0MrLvb/ny/59k3+tR9r5/&#10;khIlOHbC5dqFvP7bUDj5NZRe8GMMXr4Sw56dgTHvnY1R7ccQDoeQxeaweqH5T2DKJqPLieYjj0zb&#10;wcrBxvzISgOgyb90HmppYhbJDAf35OGrnXnY7O+P7TEyQp6n7nmsGcnW05UVKxer21+GHVp+QgVv&#10;J+L9EdxZho4fFaB9MSu4b/G8uU5EFE5jGsIyemMtFUcYX52HwNwRaD2mDG1OAqxpKc4xMYMCwEz0&#10;gaWnNtRQ3jnqKHT/7mVDArspMdnF/6UdifcD4N9I8vX1Rq3wlpC3C5U3Xo86KpIi8eN2srC0ckms&#10;+WNZA6vPrsOBxglF8F83AljZn4oq0JPiUvHTwLfbzFEA8112eBc60f50CYLVQ/hVyPwIPgkWoF6x&#10;vb6glwZBAaLpvUCzrCcxyPS2uDVQiCk+shI/WZ7i4OIy3axW10yYyF8BoP64lL+M/I9wV4D+qeEY&#10;VncsRr9wHUasXIOBX3uOZuprcBZugcPWTFDpIdgEkUsGlkOgyc5OwpEdhdvuhz2LIMjHMgCVzSKe&#10;Wf9XCp9HYstibvF3TnYMbj6Xnc9rN4wxynfwwm5vQcGA91B61AsYeNNDGPb9eRj+3nkY0TmdwF9G&#10;OMxhjsjAV+v23vmXEZnL2Zm8JYO0xfKQHc7GBK8H9/SU4rUYWVqqGCYUid8jFafFwO+xl4mcsobz&#10;snql0BpI9kPg46Fo/34BfOprTP3oFSMkE+xrHisAPqbRaJZz/9IS+C8ZiMZhuSaYPk4xQ/Yb4FPF&#10;rH7GvBatEw25VZ5fgMr1qxFOyq4REOwHwP0+QCb5+YynjzWiJq1R6tnxPraccJzV0EGgC7KmjWfL&#10;z6fWN0sU1xehGdJS5EL36QMQmzcQqaW5Vhc1ghwW5lDICKS8pssalZbKHVmQjY4fFMK3vcx0sdLI&#10;JHG14Iox0CRViIVAzyocadAjG1EXr/ZkIR4n2zvTl4ciNWZECHhkcXayQhPyEfOYkA81TDjUKkuQ&#10;yxTczB/PIvPJw8CuqRj2xgUYdu9y9D//SRSO+yPcHpqxNj/BQuYrDJjY7UnYs1NwZMWQaw8gN5sG&#10;XVYSTnsKOWYfgYf7s9PgI0Bi1hhRNpEo/zVgpcWYwlzqvL91XEZ0jCXkULynjYBrsxNSuC4xz8Hn&#10;8djDcGZHCIKEmawIrx82YOggGLrIEj00y122AEG8AXkDPkS/Y1/C0Nu+j1HPfgvDqk9GaWpEmhum&#10;c40VhhWmo1ZtVib8U5OP8tpuKhwyaTI9W9CJwT4nLu3Jx5OhfuhKDmCFVWK5KXiGeuTIrdGrvs1k&#10;3fLtRriM8tsm+U2SoSHwvz8EXQ+RBWpagHmqQKkHJo5QOkVQnEeLYwGtAA3qurYQ/jtHo+3wQeii&#10;jmp2v0wlbQGgNS2qTORMuMyOiy80XTWVxAil/f9NULifAfZN1IBoKo54MmhazCTNv3gaO0aMMI5k&#10;IgHxR0yPikuFkn8laidQUcF8ZH+NIwsQuHoYQY9KToU0tTQBz7TkyX9jRm2h2bvQgeA9TnTf54H/&#10;3RKkFFbBAmb5+LJZIxNcWaDEDmIsTGEBHs0sAV8q1Q/bowOxMlCCQwIusg0WSPV+YMHLNFwYVkKW&#10;IZPWQYZoZwGTmABlFjoxm7LUMAxvPgajXpiFIfesRNFxz8Nd/B6BrpWvaZmyGb+bARv9ToONgMxJ&#10;MLFnxwkwca5boJhFEMzm9mwCip1gRMJBkMkAp0BKrCwNVGKK2WFLCEo2MsgsO6/nINjaY1RCCkHL&#10;Zidb0zJ9jI1szpwr/x+va4ErGZ89AQfv7+Z9NKCKAVLuM/flPjFCB69v57PuAVDrWfQ+JEa739f6&#10;1HwvWzeKx3yMgZc+ghGP3IERO07HoOgYQlMuqyPmM4FQAddOsT7lL9m6ArEFgGp5tsCSy6jNVFBf&#10;7inAI8GBqGdFZwZyYCWlniQKo+mN2hHppT7JX0gxwGgqvQLEvAS0VwagfZUH0buoAwS++GKZxWSO&#10;rGCTS6mD8iXLT7gqB/Glg+E7fwiaysgGqaMaUEGhWNJbM0ugaTF2Un81Y50Nbx95KNrffcsAoGap&#10;SyhO8L8k7QfAPknDCan/roBPMzFUrV+CSleuCScIu+VMtsBPJUR9eM00kzY32gmCLccUI3bnYCog&#10;zdfFYnqqrVmyKKqx4wQ+jd4SZY3dvYxm8q+LEPaXsLbPtORmzFwpv8X6JHEyArGDVLIYb8cG4w5f&#10;Kcb5WfwilDj5WxrwLNDbI2J7rrji4eyGubh4zRIMx+jar2Dks9di8HUPo3Ty6yhwNJIBdRIA/HAL&#10;uMjsDGCkQeLTxICLAUI+IUVgmG38bXECXoTAEeJ2MkNnEG5HAPlOHwrtPpTl+DE014/h3D4uN4Ip&#10;hW1GJuV6MdEVxHR3FIem5RBPDOPdIUzw+DE5z4tDCtsxubALozw+DHP5MDzHhwE8p9gVQp4rQrCV&#10;BAl4AYKaAFMAKuAjlPBZsw1LjRoQ/LR32i2GPfLduC726OY7uWjuO5lH+aPfw+ALH8GoR2/F8Koz&#10;0D81hNUUmR7/N4HcrGCccTLBPkxbYvyE8sNGc5Drd+B4rxvfDZahOTmY35ZAGM8h+3MhxGslk+rF&#10;Y317PgEBUkHteaz4RiBaPwTepwvQrbmS5woACXqyMNJiBsmgdRFbZkNkTTGCtw5C09QStJl5Y3gs&#10;kd5YLIYROuF1cclaSpX7B0PLUP/006Yc/DcFyOwNgP/lJnBKtR+X0UAntl93NaoFdJSQ04aoqAzX&#10;MwCowUnDWXY093Oj9fzBVD7KUpki3Ldo79g+Rfr33uWCl0rb+f18RKo0mrL8fDyeAGUpvAWChJbd&#10;ym8kkYe3o6W4s7sEB7fnEvjIKMgu1PPBE7dYhgV4fQocC6P+ZN4WoRhDOg/HqJeuwvBvrUfR1F/Q&#10;VJVpy7sTrFxkYA6HTFqCF0WMbi9ASIthW5IMQyIbs2cTNB0+5LqD6O8JYGhOAOPyenBoYTdOKvDi&#10;K4VenJUbxEXFflycH8IV+UHMyPNjBkFrFuUGd4ASxg3OJK4nU7uegCW5gXIdQXiWI4HZlOuccVzP&#10;42dTZrjiuJrgOKOgB5cRTL+ZF8DFBUGcw+UpRT04rKgdE3n/0fldGJTXhdLcHhQ4A3xPASMZpMzl&#10;zDv0eb/dYgDQMp+dfA4PAVOgmc3ncBEM3WpQydqJ/LHvY+CMJzDmZ7MwtP1Q5vIAfjXP7u+x+1to&#10;ye9heqkQGG1kfba4G3l+N07r8uAR/wA0xYdYQMhjE7v1QTpAIaia0bVNxZhDhliKwJZSdN2fg9Dd&#10;3C/domWhSja22I3YQgKo/IbzsxBdSaY4fxA6ThmEZhOkT+bHylpDrsks1qjjCpPR4LsRZsjHuYWo&#10;WLtud5C0NbLMf3b6r2aAevmkenMoHCBpZUWwpgpbTz3VDDekUpLx8UXJ+MwQ9TQbBH5BKlHLqDyE&#10;rh2F5PJ+Jj4rzho5YUBQisnaXOyPpm98jh3eNQ74/lCCmJk3Q8PD8xgWCHWrUtc1hbakaEaZdSq9&#10;eg5UxvMxN5iL0WQMtjCFx6tnhTNGPsel+ttmU9QNzZlQuIoFfB4ykgHJAzD8w7MwcNV8lBz5Ijw5&#10;O/k6XjI9FWga2gS9bAKPiyZnLoFPvjObg6Amf5lhdAIDmY8CDIvdZZNZuRwhlBK0RhJ8phDgTizw&#10;41zKxXk+XJ3rw0x3DDNdSQJcFLOcUVzLa8wmk7peQhZ2Ha91Hc3XWZTZuwVmOYumt2S2lnyma2jq&#10;Xsvjr+G+a9Mym79nc98sMrzrDGDGuYxhNgHzegEp5QYC5bWeIC7PC+GigjDOKvLheD7rZLHPnDCK&#10;nWG+h8xvmdR8d17HYrVit2K2AkHlEU1mska7nayWx9kFhMwPHecgWzZs196AokNfR9nyNRj08Vno&#10;nxxOtm0FhqtScquLXpJmcsLNSssBR9yDnKgLbi5tZH55XjvO6fTgyQhBLdXPVHiKF9QI2zTqqR9y&#10;idiMmK6MsgbkJ+7uj+6Xc+Ffxv1z5GKRaUxdpYQJhomFBLoFLiRXEOyWlSD4jSHoZGUdIAhqvEmF&#10;aiXMKEQKnfEg7PCYgVcVOF155UxEve2mfKQS1syF5gfFKiX/OSnzPv+lAMi/eBzheC/NX6DrnTfw&#10;8eRpxi8SUouZ6V5EkEpLL4EwRhBsdbvRcegARO4eisTKXCtOS769jClCiZEFpua64ZvvQOdjBYjU&#10;DeDdNGEPwY2gx2JmiRo8oh4k1FNDIRO9BaiPD8D9/iJM6ZLZZIGaHO+Wj09OdvXUUMuuEzmxfOPX&#10;E9srlZHbcTzGPHMbBl/yAxQN/iNZS5sBM8N2BGpaUsSEHAQUJwtyNgHFlaXGDPnfuE9mIs1JN83W&#10;UpqtI/O9mFbsxcmFPTin0IdvFIYxOzeM61wxzOLrXJ8GMAvE9kgGtPYI0vJp+/5RyVxr7+tZ94YR&#10;AavAVnKNPYWr3QnMzI/gMr7DmWSlRxUGMKHAR+bqRa6rBzYyxYyfUia+EdNAkoKb6wJJw4LTYvKS&#10;91BdmU0wLBr+DgbMfJis8HaM7J5G9p3PqkiM3E4gdBAA3VZXPX6/3UxdkrCjxOfEJd35+DXZfqxX&#10;I9PkIsRKMZEiQPWSzVFv1DBmWQiqIKU/hfBvHYbOb+fAfw9BjYAXZQUckz9wvpOlmsfLAqFVouH5&#10;fbeORPv4QvjMHMVqKXYYFmhiBaXfFL2MTOJPvnQyAvUVKiZIJBQLy7JCtPhPcw/+VwOgvmiEZq/i&#10;+xpfeg4fDxlkQlwirixj9mZMhYyEWXu2eXLQdeYgKtlgxFeSyS1QbesiA3QaM0QAqIYPzY3bs4xK&#10;94dSRKPFpjbXiCtGobXOgiEANI0eSQe1zIVgsh9+GhqAk7vz4FCf3LiCcvuaVBb4mfWkYI+mMAtE&#10;/96RGFF+JkbcOxclx/0cLmcFgS2CHLIluysAu9NvgVum0FJMYwUZWTbZYBZFoCcfWpGri4DQiSkE&#10;vS/l+3ERTcsrZLbm0mx1xMjiEriR591ClnQDl9dK0uDzeRSxx6vJQmcQwK7hO1/H576e7zuLjPFa&#10;mtYzPRFckhfGmQUhHEsmO47vPdjdgzxnt/FjChCz1bjCa4j59c3DjLksppzN6+XaYhQfnDmfoOyU&#10;xzHye3MxovlEwlSp4YRi7dnxYlZeVt/ljDj4XdV6bwtnY4DPgZu8hfg4VmQ1jqVyDBvk1zEgaEUD&#10;WCAos9gM0Eoz2vt8MbppbcTmUZcoKU1pmnHBUFQpB9e4EV1Uhq6TBqLd4zZzy2iO6TiRXSMT7dZ1&#10;VvQGBA+fCG/VFlNUIqk4SULKgOBu1PgPSHsD4H+hD1DejponvosthQUW+FHLrYELpBBqOVOtSEDj&#10;evXgIngvH0LWV2xmAotSyWILaEYsYk3NmteEJyySSWJDx8NF8FUOptIMMNH/KQJZnCZsQqauWvpY&#10;IHhhS1KFeCc6CBf5CpAbYFFRGAsLSX7YRdZAtkeWkCksxqFu/lwoSh2IcX+6DMNv+S7yxr5BNlJn&#10;TDM3gc9hjyHbw2LjTvuwVFDTBVfsha/KJY8hyythgR/Dwn8UWd7XS7twVWEQs3IIEjQBr2OhvoHX&#10;vJ4AYrG6lDFRr+H5MwiG1xBYPw14Pkt0nkDJWmbWrd8zuZxplnsks33vc/qyv70Z4KfJLObHLPPc&#10;KT5zClcQsK7mZ50h8zxtlt/E/LmZ5vO1BMNv8P1PL+rGMcWdGJ3fBlcO2SHz0MozS/YGQMISQdXp&#10;tvypLt7TYwvTPN6JkiN+jpFrV2FMxSmEqmLz5czoN+nvKfGwonPHyehpLqs/dlYoB5O6PVjnLzTj&#10;MGq0HhMBwPMEfBYAWiAo09j0C08NQOijgeja5DYB9ZrTea94U4pGnIkvcyO5bAB8lwxFQ5kHQVbq&#10;0u9MZS99FyAGXdY8JB9OmYzu7R/zGazBFCwE/M9J/3UMMMaP2JuIUXGsV6/ctAFbc9SViADlUEsZ&#10;wYk1Y4pmQsyh8AE3/DYH2sYWInpbqTElEuqPuciB8AqCoMyL9DDnyTk5ZgJu368KkTRDz9O0pRGU&#10;MqaMBhoVAFIpJcbX50FrqhSrggMw1ku2F1DxIPhxn8IpzBBQrP3VTU2+P7UyanCB0tQYDPvDFeh3&#10;+Q/hLilnwewi46NxRFEoisJJFJsnEHRxac9WiEicBZJMLztmfFpF7gDG5Hbj+CI/vkb2MzMnTEYU&#10;wSwDCDJnUwY8ZvJRrzHgR/ZEuZ5gIdYnQBIYarvMzT2AI0aYMufM5HHmWALlzDRYzsqKYjaf5Toj&#10;MbO8nkB7vSOMmxwB3EQz9CZnkOLHjU4fbnAEcSOZ52zj59O5UZrdMV6X18uO42qCuO4jdjeLMptg&#10;dBXvfTXXr037FPsC4bUE9GtsvIYBRW1PgyjPkei9jeh6rgguz/XjqwUBHE4Z5vEjh89jY/7Jd5hN&#10;AHXyM4oBOnlfV1aYFYriDMm2+T5qN5Nk2dpROO4VDFt2L4bXnEog7G+5LQh+itHMThbATqBzkAW6&#10;TYXHvb1uOILZOMPrwAvhfoj39qfeqD+xjRaLExHqiUxjWRBm3EdeTyZxtHUwOn6SD+8cAt18gmHa&#10;J23CsZbwfA2vtoTHrixA4DrNSZKHHuo7X8ogu4BQ03SKBKgsaLbCLQeNQ8df/mzcRIkozeEkyxAt&#10;J/nPufhCp/86AFTfRzMqBv+vWDIPO03XNRv8bls6rk8BpFQeI040ezxoO2oAovOGAKtUk1KjVaOS&#10;AaobW3i5C9ElHoTvdqNrnRuBD/pTUcpM7UzVp7BWpeKm4m4qrROa0cxychfjteBAfKUrFy6Npkwz&#10;KD9qMQLjFzKSBU+swBSMHCr4wOhBBL7rMPCKzcgveIuAx4KoAsbb7GYlfcQAIguzGjAEfE5PCENy&#10;O3FMSSsuLPKR7URwMxniTSzAGb/Z32JUGdC7jtebTSCZZcCEZiRBJiNXZUdxlUDKQVOZ174hx4db&#10;aULfnhvEPJrTy/ODWEywXUZAWUvWucodwipPGGu4f00ut1HW8Zh7831c78HaHD/WkFkt9QSxoiiA&#10;FYV+LOExi3KCWFLgwxyy17t53VtzQriJ15jl8REk9WxJPo9EAJ3k8wrcMo0t1ntYsvc79pUZBNZZ&#10;fL9bZPa7Cbp5QXyNz3BYYTdG5LTD4ZTfMGRcCWYyN35yNaLot/ENahuXtCih2Ei3rRZF41/CkNVL&#10;MKT5JAJhKbVDfZCdyFM/ZPU/TqnbXfr7649Ww9AeJ77VU4gtiZHUnX6mR0k8QSAkK9ztS+axmstF&#10;ITOx8Eh0/q4MHQS/xD35ZkSh2DI+jPQ2LYmFWYit4Pa7hqNlWim6qespm4eVvxpFLCYoRqiXEDn4&#10;YOgwNP34SQOCklSsF/F4itbNF5sR/tcBoOnTm4ig8vbb0cgPK/AT3Q86VfuxdiTbQ5abH92B+kIX&#10;2s4fxBqzHyXtUE6LhjXX4AXxBR5E5mSj65ECRJqH8vq5hFbVxhkzhUImF6NyIs7SQEBrSg7HgmAB&#10;hvdQ/aMe4//JidmRG1NxUO1PxSfb05K8EGXJA3HgG5dh0MwH4S54h4UqaMxcj3xUvKwFeCwGu9et&#10;wpjlIgNkAS12BTCZJt3ZJe24pCBiwkhm89ybjXlLYCMAfhoA7JEMMMr8JMMiyM0g07nGETXhKbe4&#10;vLiTgDQnN4SFZEzL8nxYzeVassw1BKZ73UFs5nGbefxGMtQN2UmsJ6jcS2a6juvryJ7WkXGt47XX&#10;7pYE1pLdreVx2r+Jx20m69pEdrWZ2zbz3I2U9XYunTFs5LuuzYliZW4Uy3nvxZR7CIy3Eyxv5r2v&#10;J5u71hnFTD73LLLOawwzFCP8bMC3mGyCpnISlztTuJr3mklwVWPKpXlRnFHcg3GFXSjydMHj8JH9&#10;KYZSrclqVe7zPXiem6w2l/e0k306bU0omPYyhv/PXIxuO5pAmEc+Z0d2vNC06u8GQIrCnbI0onXE&#10;hUN6cvDDUBm6UmSDsRwkzWhA0jULBNXnWP2NE7Q8gH7wbx2Etk05CN+pbnTU6z76q2DqMJlgeCUr&#10;44VD0Hn8QDS4SABY8e/2BaZFUQ8Kkyl35mLX+o28fgI9vGMqSiBMKnz6i5v2BsD/QB+gPk9GlJKx&#10;ON6/4RpoJJeYw2VaezU7m3x+Cg3Q6M1+Uv+GQTnwXTEE0ZX9jXmrya8V0iJTwpgT2jbXiZ6F2eh5&#10;icdEBtIcUZwWQVHd17hUp3caoKZmNqEtrL1f5HGnU5FdIbE+KjbNXXWncsVlClm9CYzy8y+HYDpy&#10;+xkYettDyBnwAQuP17TourIjNMW60qEcZBwEiCyCgUBQwGcjA1GIx9CcbhxDxqI4uWvJwm4kk7qO&#10;AHI1C/aVAgFjJgoAxZj6sqG+TDBlmN0MMqFreF2ZrLfkeDHHsLkAVuWHsTIvRPAJYwOZ3Gaas/dR&#10;NhIMNvBeG3m+Jb383Uvgo/Da1rIX93L9Xi7X89ob9hICJY8xwv2beNxmXmczt2/mb61rm66h4zeZ&#10;3wJKXovPuI6At4aMdw2B+V5PBKv5jHreewq8uJkAfT0rhmsIsDMIgjN4nsVuBfCZPLDM+2u4/yoC&#10;4FWOJAGQ7Jf3V6Uhc/t6Xnd2bgxfLwrj8NIuDMzrskCQ5xj2R8kEjSukxkYA1rdym5jCkGGEpce8&#10;hIN+dAdGhMZSU9SWbwGfiRmk3shMzmXl6FQjCS2JIq8d1/QUkA1a05kSXinUWy5T1CdNEE8DnBAl&#10;/yAr5ZahaP9hIXxzqY+aXsHoLwFTw62xAjfhMjSNIysHoeP0/mixU39pEosBarJ2AaC6zinwX13r&#10;drF8VMy/iyZ5lHpNldZ0nOk/k75ghPA/ngGqP2+CnF0tvaFIAFuvuQr1BL8EbRQBX5wmsHweov0p&#10;fnx1aasdUoie2WR+q3KNspj+lxQNTKlhiRTyEpqXjZbVDnjfVv9didieamLVwA7EqMCxmANhE++X&#10;g65YGZb7+6FMY/FpTg0qt1pyFSDrSHiQlcgnILqN/yefNfjg7ukYdv9C5I16kwWKBYuFU4VJzMLJ&#10;AqYlrXW4WChJYA0QZjkicLu9GFXQjdMJfNe4WYgd8mfFjRm4F6jxfKtBQcAnE1H75dvTPhZ8Auh1&#10;BImbcwK4i6AxL99rAGRtLoHOlcJ6Xne9YXIEKl5zj2C3COgyy4zsOcYCw3v5Tvea5aeJ9u2Rddwm&#10;0b69rmOuZd3r02QT9wuAN/K8jWRj97ojWJUXpgkdxF00Z2/J6yGYBQ2jVb5k8mh3ZcB3lG/U8ndK&#10;rGO0lF9UZvVMdxLfKAngpNIejKb5ni/TmGxTrewOfRvmVTYrGvlmtc3G7yYXBVWR37ARZec/jpGv&#10;X4L+GGXMYnWxc8T6mQox0whmutX1EiQj2Ti8x4UnwoMRxCDql9swv5hGlKHuqaVYogYSscF4aBg6&#10;XuyHboJddD6BbZHT+AING1SoDK2ZxEobkitpCn91KJpzChBluQg7eY3d5jB1Ww9LqaXsvOMOXlsm&#10;MEEwGYUmZ48nUviijbP6XwCAvfw41JGwH1tnXGqGA0K2EwGnE9FsxUNpjl7FROWQ5rvRPjIPoZv6&#10;I7aygDWjlIQlK836EhqNgzVpaI4dLQ/mIFQ1hOZtMcGPJoZp2bVMXs0dEaZSRsT8kvmmhffc7jx4&#10;fNnIogmsoZUyLYCa28ITKTLrCpUYwAJw4K9mo+SUJ+GxVZMlKCaPBYiXEsuzfEyWaeWmOFmwbNkB&#10;wwgPKu7CV0r9uIam6C1OshMWXBVeMbcM28tIJm7vWl5jBl9rBtevyYriWrsXN3l8uIsMb0E+zVkC&#10;32aasfe7orifzOU+Fl4DSCw767SkfBro/D1igdo/Lv8v99zIfNgsM5p5eR/B8H5XABtoLq8oDmBe&#10;gR9zCIS302SeRZY9gwxRFYIahRTrmAG+T5PZ/C7X8ZzrPH5cnRvB2YV+HMK8y3N1w+YKmi6DCqNx&#10;8lj5C833pIglugmUhTYfcge+iUF3fxujqr5M7q9ujA64aOpmWKHEhEWRCapHST9fFm7zFqMyOYQo&#10;pJAZ6igBMKOHGocwynMC1M9Esgw9b5aibSWtlHsKTKgMlljmsCRJczi0gucvH4CeiwehoURDullB&#10;0hrnUsAnAJQ5rHltBII7Ft3F+/WSDfLWRMIkC5oJmv4Cpb0B8D/QBNb0gL6YD1tnXmp8fpqYKOAg&#10;QNn5YWnqWj09ctFhd6FlfCFitw9DYhVNiQXUeDMjW1pJFN+3wAnfnCy0PJqPeOsofupS1rKscQV+&#10;FCtIVQDI4+O5iKUG4XvhfjjQT/Mlnm3CHPJimtTHAj9JpttaEc2ZgyvOx+DbH0BBwVbkqpcBGYni&#10;yyzwk5lrdeQ3gc0SexQFuW2YUNCGs4t7MDM/alpUryWQXcGl1TqakT6MhmKFnMRxgz2MW9xB3OEJ&#10;YD4Z3pLCHqzNC+I+srxN2QQKHrOeso7XWMtCvoavZjGxvx+MNvaRvtvXUdZS1qRlFcFmdR+xfifN&#10;uvbrWInM5k+73t8jAu61jl6sNe9hvct6Xv9+5scDfN8NuV1YU+TF0mI/7sjzkhmyQnGEcBVBSnm2&#10;h0XvLTN4rat5LYUIqfX5BrkYcqM4m6xwUkE78twdNIET/GYCvnSFlha11DvIGO00i522HpRM+w3G&#10;PnonhgenGjZo/tJ6ohAaT0xWA6tLAqEr6MRpHR7jWrFMYsscliXSS/BE1GnCsNRqnKC+hrcORtMm&#10;6u8c+QR58zQAarpORTP0LuULrixE8GoywYEeBEgKerN5LaNwAkHFyMpisqGSD1+1YjGtq14EiCS9&#10;RMIvNgD+BzBAvZCJWk+xZuJ6kvbvtutmG5+f5uuIEOjUuqvRmsPq45sts9eNtonFSNwzFL3L+MEX&#10;0DSmmZBaxGMJfJqEHPPIGu9xo+OZfMS8A425Id+exnIzE4fT1LVqXwGhB/WpgbjDX4gCH8EvlQtn&#10;XKMta2gqzZimEBeyQQEhFbYsNQJjnpuF4um/ZgHophDkXAnYneqGJYaX7tTPx7BGN6Gp6/BjfG4A&#10;F8rUzSPbI+NTkK+YiAnnoCj0xAo/oVnLfTN4rZm8lglLobl8I4FPoLeywGqskN9sPU3fjSyQ8r3d&#10;S9ZigILnqtFiEwv2fQSk3eYpC75hcXxegctmrsvMtfx6AqterCR4LrEFsIgFe5GtA8tsbViZ3YLV&#10;7masK27FxkFteGB4Kx4c04D7x1fgvoyMq8S3x9bg/jG12Dy8FuvL2mm2tmOlowMrbJ1YbGuldGOp&#10;LchrxngfNZwIzGTy7gFH8zx8XpnJlh+S78Y82Mj32cxKRr5HY1Lz2TdRNrOSUSPNvU6a9+4o1jFf&#10;lpJR353nx/WusPGXmgqF17LMYzFnuQ0U8iPzmJULr2O6AMr14IzjivwYTiEzH5MXItsL8nvGaA7L&#10;N0gA5DfJstNcdtA8ZmWnEW3UO8dtr8DAS5/AyA8vNGEzBvwSGt3HGmlGoVK5MY/5rb7FI7sd2BzK&#10;g0/zlKRcrJCzzPBaGoU6QZ2TX1qB00nkI1xPNvhALuJ3U2el34pdJQgmBITqzqk5ilfnITx7ONqG&#10;5pIJCrXlB7RcRwI/RUvIP1hFMlH7wGZel3W+wgST+k8F0fxH+Xyn/0AA5B+/hHwT0WQEO2+7xdB1&#10;RbeHFOenGD9+UH08DRNkRnI5pASJu4YjudzN2pAanK4VNfx4ar7bBDp75/PY5wYgFhlGYKVJwZrY&#10;8vlZEiPzMzOD9RbindgAnO2lqRvJSg9Kmq7B05KdyIOTIOiimTO86XgMu30jXHnvs4KNkRHE+7Ts&#10;ysyVyZQyznONwZdHc20MGcqZpT7MyiPjSzM7Kzh4b1Zi/FYqmFyfwevOcAZxC028uWR4Kwl8G/LD&#10;2OSKEbhY4Hm+gCzD7PqK/Hz38vxVLLirCR6bCJKbBILmHLJCMpdlNi8BrovZ14ilniqsGbENDx5Z&#10;jh+euw0/m1WJ3y2uw9sPN2DL842o+WMrGt9rRVu5Hz11EQRbI4h0hRDtDuyWcI8PoW4vwm1BhBvC&#10;6KrxoemTbjT8xY9dL3fho8dr8ebmerx0TyWevaIC3//SLmwYX42l/eqxLLuewNjIZ+o0z7bOFiYY&#10;xvgeYQPwm/i+9xMAHyRT1rutTb/nvmzWAlK+J9n0utwgVhUGsbAohJs1qIMnhCvsikFM0DxOd7ej&#10;zGK+WK3Le76Dwm9mMd8uZ56f3s+LMfk+MwiFGktMyIxh9ql067H1/S2W34OCEa9h5HfnYYT/KFar&#10;OYYBOpNu0yhixh2UTqX/7MEszPTmY4fGHYwVEowIWgJCAqAmve+l3lpB+NnM42Ho/E4J/HNICljZ&#10;m4o+LaYrJ9mhJmEK3zISLQfkI8jyErU7TXygxQTNA5rllvx8ND75JK9LENTEYVzRNBK9vQo4+3yn&#10;/zgAJBUj8CWM6Vu9dI4Z9FEOXIW6hFlbyQaR6RvL9sBHUGw/qh8S8wcgspJKIOdwGvwkZnihezzo&#10;XuhA10sliCdKTStbKp4FzcexBwCpDKplWbs+GynEJA1eEFM4g4KYtUyHtmSE5/THUIz43QwUH/NT&#10;mj6dpiEjiyaSRlbOgJ8kR0uyiCynFyPcPTi1OIgr8xK4zkHgY8ER+9jTO2JPoTPC/bN4vVlke7fT&#10;xF2c78dqNWKQLW5i4d3kUBgJCzeP2xf0+opYoJjSegLwKlvUgMoSWwsBrxarSnbh21Mr8aOLK/Dy&#10;0lp89FQDGt5sh7/Oh1QoM3eekkyjjIdcS4n2yYtkDUMrA8oSTT2lGWwVri4er6W+qCLQMuf1TRrM&#10;ggDaGULHNh+qXm7EWw/twos3VeL7p1Zi7cgGLHA2YKFhjmKMYazJCmKdI0CWqxAc6z33BUAx4HVk&#10;3Ov5/ht53Frm+Soy81W5EVqJZM80kW91+jHbHmZex00QttWQFOVyj8/1Gl73Gu6bTdCb5Qzg6rww&#10;TuH5/Txegp8aS+LQeIqme2KG7fMcsUR1acxybsfgix/DQR+fSw0rNPOUOGJF0Lwle+kVK2BbyIEj&#10;/R68Gh3CbOsHRDScFlmbKmfjopHLhnrN6jcaGI7uR0sQmEOQ3AsAWcHPpZ7PZcW+KhfR2wej7cBc&#10;hBUik0UwJQM0/kCVLT6oQmR2FPdD629fMl8mnkr7AoWEGYT5nKa9AfA/xAeoolb17dXYSRsjzg8m&#10;4BNlj1GjNKoL+CG7nU50nFhG0CtDfBn3k/mphbcvAGqW/jaaA12vlZBValY2AV8WUjEqiVGoNPhR&#10;oqkirAwVYrDXQ/DLobmrScE1Eoj67qYBMP03JDQZI1cvh3vAmwQ+v/H1ubMjyCYAOjMNHnpMXloD&#10;g2qoqWMKfbi0IGj6sRrWx+Pkd8qAXwYAM+sKAr6ObPGuAh+WkzGupwm3yUXGw4Iq09UAm9gPC9s6&#10;FXT+3kt4DcuMBQEjaUzNFbZ6rBm1Bd/7SjlemlOFrc/Uoe2TTsS9amMXQAWY9zGjVBagWWAlEOtN&#10;JZhnCcQo8VSS+chKqjfO33HmnbUNYgxpSXBfuDdG0ZLHcVvcLKNcxliIWcS05H2TXNeU3wJSS6UF&#10;vCZclz8jCDX3oOYPHfjLQ4346TXVuH/adqwq2mlM6WU061fyHfW+Viv1HlGDicxirWufgHADReE2&#10;95ENbyATXEVWt6jQj9vyuzHb7We+q+EkYyJnAJDfivmsFmP1TLnBFsdN7jC+UezH9BLNV+In60sY&#10;5keiZQFgGggzPXyc6k1y0MsY8+g9GB472OiRfMh7AaB6EJmYwWyM9DrwWGgg9bY/80khMjRvd1fY&#10;0l8KOWU4NASdT5UgNoc3of5rRkINrpqYZ0dyrlxBBLqlOYjcMRTtI9Qw4jIPmQFArWuoffUd/nD0&#10;CHR/+C7znVWSoYFc+UIB4BeVAbLwRFg44mR+SvVP/xjbczxm2O+ow0UQ9AhJTDxTlGDYRQbYfWQp&#10;4kvLkFhBrRPwLWLNRtBTa6+J+5vLY6gMvjcH8DsqzEVKRHOBtSgNVZoVBEMqoPwt7TQ5bvXlo1iB&#10;zSm3ienTDGNSSHWAdwsQCYJq2RtReTZKLvoJHKbfLh9Lg3naE/DQ9MkmW9OQ8tkiqjS7FFw7mebS&#10;BUUxXO+M4iaabGqJtJzxMq2sAqWWyqv5GtcYxhfGzQTMewiWq/NiWOem6WeXXy9h+cV4nIBNcXYb&#10;Cbqbec37eL78Xmod3WC3GiOWEPAW2VqxvP8ufP/kavx+Xi0qXmmDvzHAHO6r1QI5i68J6na7fno1&#10;rYD2KXGDhh2TWWSOkchEUpcqLo3ZpD3pUyWGPegYrWtb+s8En1nH6mqmjOkAbbf+aYclJmllb8YY&#10;j0bRuqUbb/+gEU9fXocNEyqw2FFLdtjJd48Zs9cK1JY/kPlHMFJ+yezfqPyjrKPKrLWnzDEKyF7n&#10;iWJJQQB3yVfo9OFa5vlMMmz5C2Uizyboqc+xzGFVUPp216uV2RXD6WT1YwigbpfPBE0L8IxZzGvI&#10;LNYo1ibUieJwVGPQDQ9idN1XjUksIDQTWiU0u5/VSixRD5KBXQ6sDpYikRrELKCFoy5zMoWpi2oY&#10;6U23GifjZeh8ocTMPxJb7Nkd6pVY4kCcZaB3IYFwpQehG8vQ3i8fcYJewgytLxDkOSxXqWwSDT7g&#10;R4ccAu+uKpPPUQ0zp2/zOU6Zp/tCA2CSrCAZEQsAWl9/DR8NGMSPJEctazJ+nGSWwI9aa3OwpvKg&#10;eXoR6X2ZmaKyb0uY5lVILc5F8p48dC13IPQOwY/KoykpNXipwgqkRL00d3s1RH3Kg6rEQJzvz4Pd&#10;b4edZq8ZrIDH2WP9CXwu5EWt8JYyDMfYX1+OwunPI9vmM6EsxtfDQqWRmJ0sIBrIQKMQ2+w+DPP0&#10;4CulPlxeEMZsml03EOj+euQVa8AABSpfTbPu1hw/5pMpLqeszQmw8Mp3Z7G4fc077dsgNkgAXMNC&#10;rt4Xy3mN5bZG3D+iEk9dXIl3HqtFV60AT8kCEQNcZu2LmfTsFjOVaa0UQbQjgl0E95dXbMfDJ23H&#10;0oIqLLCpsYUsj3m7kSaqQFAtxn39hX1boQWam9TTJSeCe/MiWFAUxI0eP2bYQvxOMofF0FVZxbjM&#10;fEer++GNzgiuKorg2H5+lHq6kcVjzJBc/EZm5G3ey7BDiofHe2y1KDnhRzjot7ehmJolb7LCZdyx&#10;PYHURhJ25PpcWOwfgIAJnLYq7STBUUH6JmKBbND4BJPD0fNCMXwLnGR9eSwP3C+TmGUiSpM4Rgsp&#10;urII/qtGoLGUTDBLk4KRXFCR93SbsyFA+eDYU+FvrbXyendF9PlM/xkAmJIpBHi3b8XWA8eZWa8i&#10;ziyEHE5jS8pPESYT7CIYto4vMkPXR1fzoy2gRmXGTJMsJLu704n2tTnwblO3tmLT2MGqzYziwrqY&#10;H1RD1NMMSBXiw/hAnJgZrFS9OlizqnXXRPAnPHBGCwz4jfEfjLFrF8BZ+h6BTsOrq4aXULlZsMx8&#10;Gk6tx5FH8JtCk/UbxRocwEvgi6aDbdV9q+/IK2QSAkS7/HshKGZvJcFyjTvKwhkzvSUMU0nLvgC4&#10;VqyQ191oi9AMbMBKMr1Hzq/E208S9JoEegK8MLwV2/H+TfNQ8/zPDGwk4ppR9gsMgVIUMk+Z6jTI&#10;uZTpnmGIZJRJP5o+7MDv19Th+ydtxYo8gWE31rDSUktypqHor/MzhVUOuRPECtVoEsCqghDm5YVx&#10;o1qPya41gIMGYxAQ7vmOaq0nO+S+2a44zi8J4YCibrL/LjNAbZYaYHkvI9IXdxAFvJ/L5oVz8J9x&#10;4KaVGBWYSAjLov6lG0XSogndHbF8OIIezPbloT1RylfNpU7vAcBM2JYGVFBQtfe1MvQsdCKhUY5o&#10;ChuTeDF1fg6XGn16ZSk6vzkS9UU5iNKyijst8JMICOM0azpY/rZ85TSEg+ow9/lOewPgF8QHaGqW&#10;zEp6Ee5qxcdHH2+G8EnQhoyRkmskF2soeze3u1AzNg/xbw0mtc9BjB9TkxOp2X/PMFZOtK53IVAx&#10;kOBXiiiBjCpIE4HXoplh5t+l4gD5eDVWisndNEEIfo64Fa3voFlsNXo4kE0AzKWRMqr+TAy5/DE4&#10;s3chh8ruJjjJzFWrn9hell3Ax0e0xzCYrO3U4ghm5sdwkz1M00k9ODKFJrMuPx9NXrKIG5xhLCj2&#10;YmV+EBvcNGdZ+NRyqd4RAjeZbXsA0Oo5sZkiE3ihzY8lWY34n2O34k/3EfR2+JSLlLi8aojHE/AR&#10;HrzeZnx0xWX45IgjEK6vsKCCGS4jVFxQeW8trY9hlmmWKKwxBEA/LDvWJBOmZK3uTmKWgqW+yZxm&#10;JHPi7kuYZNaNOdx3K1PmXsb8yqxbC93bjGLCX+Ype2NG1GLZy2UCIW4XKPLYeByNH3Tg5SU7sXk6&#10;zWSywqVkycZfyDw1Xfu4bmISMyYz1zfxW8l03qhKJjeIZUXyEQZNY4liLzP+wd09SliRafQahSrd&#10;6IxhRrEPJ9IsLnYGyfrScaASAqDlK7biQz3UAadrJ4bc9DAOrD+NPJDAxz+NImT1NLLmJ9E8z9kh&#10;Ny7uzkdNfDDfV7PQ0XwV+PFYWTURHpeIO/jmwxD880AEFlLvFzgMQdAwWnILRWkxJZbaEFtZgs6L&#10;h6OhmKQgi2VIAMgHVKRFxC6TOAutLIfbr7/B5KMqTksjJJ+vlHmiLxQDVCHUZM7xpNoJ+TuawJZL&#10;LkcbM12tVL3pMBcztA8/RsKWg9qhJei6ZQiw3EXQozaZLkD8+ARC9YdM3El2uCEHoYoRvH4J4gS0&#10;VCLLBJDGE05E5UOhIiV78/BMpASjfVQyE9Bs9eU1I/7G8lgLywyxowgFGPv211F6zK9oGcisUaue&#10;WvpocBDw1BvATqWXry+Hij5V82YURTHbmeluZZlNJpg5va7WxJlU/mvcAdxZoH64Mazn8RpIIANw&#10;GZFJtpmAuVbmbbblA1xNtreIJu6aYTvxzIwdqHilmWRIjC6TLIQxfrZkHIFwEF3vfIymhx7BO189&#10;Bx899DDkZjUR/71xMm8NiaSeAFym/T1qzEhxn6BM3ymuho9Y3HSVSrAkmK6JvEhXYz0afvN7NL76&#10;MkI9PbxWHLFwBA2//R3aH30Edd9/DG2NTeb6MQJTRL5CXi/c3oCeP/0F3R9t4ffv5bUIZApA65P0&#10;S1DOW/O5rIYXNaJEuNQzy2eoZ7Wu2CfpJyW92CslIjFsf6EJT1+8E6uK6k3IjxihaSTJDhv/qRpN&#10;1KqsfN/TzY/fh2C1hkxwcVEYt+R6MYNAqHCZ6ygKnrYqNTFBrauvcRw3OJI4j/owJi8IB4FUUxOo&#10;UcSERFEnJBp3UENv2Wxt6H/m4xhRfSqr3NzdoGeiD/hnGktki4QdOKPbgw/impUux4TJRBKs+A0I&#10;ihVS51nh91J7e94aiE5NvrTQgwSBT+4hI2KEmt1wZSG6LxiKdneBKW9yNcnHrhAzdS6QOdxNqVuy&#10;2DRHUVuY73t/p89DynznL5YJrBqchbCHq8rSXfMWoIqAJ5RRDaQ5UCVJgl+M7K+9MBfBGTR7VxSZ&#10;oM+MySsgVIfw1F0etK12IFQ5hArQDwkqhTV2nxN+LsNpMEykivGd0AAM8hLkZO5ye6ZHhzuaaybG&#10;lsr1T47GiCdvQM7ol5Bt6zF+m921OMUMnURzyZYdxACnD6eU+HFdbgg3EKiuppKrQGTEBNZSxPg0&#10;/t1tBUEsKgphfU4I9zli6UJmsby+rZgqeGscYbIRteD6MZfA9+AR5fjT5h3oauhirqnqUAWiFtq9&#10;FVPmoVLXH9/FtglHYPvYSaj8yXfh7/IjHNUZOkfHWWKSAi8JNsmEWmtTaH/7TVTc913UvvQ77koR&#10;kAiCrLQiPEzntL6zFe9MPQ4fjp2A5t+9YjhXjID1ye33oG7QQOw47Eh4d5Zzu/iYmleA5j+/il2n&#10;nYtdkw8lIz0OFYuXIRQOEOT0AHtSd0UlvHX1hsUKHBOJCFIEWI1jp2cRPCuwxjSe/B3JYpgCTD17&#10;BK1bu/HyompsGLeDrLAOy21Biwny261jnn9aWNFqexKrXTGsyQ9jSY4mggriCgKhwmP6drFTxXed&#10;Kj2CpiaGujI/ikML/GR+mp85XYHy28qCUMC00xmCi8e5aKLnHf4LjHz9ampwMRzUzb7hV1nUY3eC&#10;FXTMhWP8HvxFITI0j3sIgmH5s2m9EGL5hjaWKeo6BqDnL2VoX+xCah4lPdq5RGUnsYzW0fKB8J42&#10;AF1ZLpKMPAKhYmx5XNocFghWOl1oevpZZSNCrMQ+bymjAV8oE1iwp2ALFeHax76DrW4nM9yGsDML&#10;AZfouMxggaADHS4nOi4ahujqAiTMGH7qApQBQNZac+3wrnIgsGMwlbuEQtPANHCI7dGE5m9ejGyj&#10;GA8EizG4h+ZtJAdumsXWHB2ZGtb6G+M7BqNWroTb8xE0Xp/D46WC7h3bZwW9qidHt/H1XeUO4zKa&#10;Phq63RqTr0+B4LEzHBHcTFNqeUEIGz1xbKa5vIFgudY45rHbMW9CNSgyybRcbPNiSX4NfnxhBXb8&#10;og2poGBGn1wNRgSOXgJDMkowyzR0WEmmoFLjz5/FR4cehfLLr8QfL7wU4a4uFv8ID6CJHEuip2on&#10;mv/0W3Rs32IqIoWmJHrDCPR04oNzz8DHZQeg5rGfmGsleXwqQibGAwMsBz4C6a7LrkDjiDGoXnN/&#10;miUAdQ99Bw0jpmDXWRej29eOIK+sJ+4s34aPTjwGLUMORf3Bk+CfMgG1ow5C/QPfMcDUN+286XZ8&#10;eMiJ+OR73CfwJe0MBEIIUxQgoyQg/EdbKFPJAHOO75/OQ297N954oAYPTN+OhbZKAmGbaSVev09Y&#10;kb5PhpXLPN5I0FpBk/hOmcWuwG6GnwHAWWTrV9IyuMwpJhjH9TkRnFoSRGleFzFFwfJqPBMbVM8R&#10;P7JpEWS7xAij8Ix8FaMfW4BBsXG7ddKAIEHNE8tBroZfizhxaI8LfwjRHI5T5w34ySS2QFC9SIzr&#10;J9Uf/t8PgHchH26BADADgg4SCRsCK2Qal6LlxFJ0mnlGNMQ+yYKxviwQ1FiC7w4fiq633jE68nlL&#10;ewPg55kB8knlI1KgrMwqmVc977yNLWQLavFVH0VN8CIarsnL1cuji+AX+tIARFb3R2Q5QW8+P4wA&#10;cAHBUQMdzLHDv8iF4AeaplJmbxYLISXJD0yTVyEvrNpMjN/aUAEGeBXmYs3LYfpjmtFcCIgyg6lA&#10;Y9rOwMCbH2RtXWUaOhzuGHJogpo+oLw9CanV8uvoxiF5PlxeGDVTQ1r+PWuwzgzwyR+kIOdZDj/u&#10;UANHURAbPCHjZJcf7z6Kxfbk72OhIzOQaPtyAZ+7Gk9eUYW6tzqYUxbbE4fR4BC9GsNN9qGJpSND&#10;EqAxdzPBq5oYW4qx68Wf4aOV9yPJMu+tqkQk5EeILCrCvfFwFG/efDc+GT0Jn1x+NeIRAoy2Uzq3&#10;V2PX0UejcdwkNPz6l4bdRcnGNHimSEBSHee5rW7BQjSPGovys7+OSFcbt7BCe/yHaBp1IOq+cj6C&#10;3X6CND8BT6q95VuoHDMaNQ9+l2z9ftRPno7WyeNRcdLZiLa1mnP1bkr1d9+B+v4HYsfcRQYcpSvV&#10;v/gF3v/6haietwjN73xowC9BEDSFkjdROE5KZrYuoec0f3pO648nmOewwnBk5uuqVr4mWLF8+EQ9&#10;Hj5mG5bYmlj5qIKC6Td9L9ncffxG1og01jfTGIYbWOGtz41jYX4INzrD/N4xM0S/5i7R+o00o2/g&#10;97+GKjibQHedK4Tzi/wYRR3IyrKm99SoMtmOqDXqt52VLdfNbHWerRi2eiEGRsZSm9VzhJW0GWzV&#10;bsKxNKGWLebBhG43XoqRCfaSvXGbAqTFBBO9Vv9hq3dTGXy/LUbwHpaxBSQFMoFVduRDJwjGCYLh&#10;xWVom15Ck1fd4yQsQ8YKI4Fwqj+xDe8ffjwibS3KbV6fWsK8N0r2b06ZR/hcA6AeUoVH/hvaNUah&#10;/e2teP/Io0yjh2Zry9Q4WhJxuD0LHUf3Q2rpADMrVob1yZnbO9eB+Dw3uvkRA38axII7kB9fsVGs&#10;sfjRwwS1CEEtTmWIJIuwMlyAAr/VpU2sT6IpKF3RAngSbuTynAPqzsKgC75Dk7fRauUl0EkEeMbf&#10;R+XWHBwaUv3Yki7Mpimkxo3rqeh7jzJidaq/msp8M2v+xcXqskbmR/N3rX0fZqHWRooKl/xRK20B&#10;LLOX4/Gvl6Pmj1I2FX+BmaqOv5GYwZr5K0FgFBDEVNj5WyAXbetB60u/x/aHH4WviWYlv0MsHW8p&#10;07V26jQ0H0Az9olnzD20p+mVP6J64qGoO3giqv/nYbMtwXOEHX1T9ZJlaKJ5XXHIODS++iuzrfFH&#10;P0HdAeNR++VzEO7sNsywY+tO1BxC5nf0SQi0t5j77LryRrSNn4Qq3qfj5ZeNjujZtKy7+VY0Dx2D&#10;ijvvEHQZmKp75DHsGjkG5bx246uvcoueVT5MlnkyRB/P1HV1vDieGeGEJ8qEln/SgN8+z79vSoRC&#10;+PDRWtx35Day7xp+E34bmsP3qrdNn++2W/jNNthTWFkYxl2s4GYSCNVl0fQrNqEyGf+vpRsakebK&#10;ggimFvmQaw8S/GhJcJvpO8ylGtfsWWHjb86y78LIm7+NMV3HwQ1NmZoeZzIt6pduizsx2uvELyOl&#10;fNEiM4Sbl3qfUJQDddoKk6E1lRiC9ufLEFjgQe8iz+6yZERDaS11Izx3OBrGFbPcOXmKHVHTEOlC&#10;mMqfsGeZmRY/ufpq5mPMCnyPKRDeVD//1pT5pJ9rAFRNHFeoC5mDzCdl4oczrzaNHpq3I2JPt0QZ&#10;ELQjaPOgdWweknMGI7KKH7FvrJ+GAl/kRmhONjp/qyDnQbwePxoZnTqNBwmCQSoITMtvAVYGi+AK&#10;5EIz+6uxI2Py2skSPaxFPVSv0dsuQtGJv2DtW2/8fXaaLX1H/FCjh90Vw4Ccbpyl3hyeiJkP41KH&#10;5r/dm/lp0p6ZNG/vJvgtJ/Ctd4VxH49VI8bafUyre8kANjp6scIWxhxbNb57wnZUvNDEHBPkhAhm&#10;5Go0ca1i/dlJRqaARmAg8FPjQi9BQcrR8Nvf4OODDsXO4RPQ9OMnzDaBga4YZI1e/pXT0TpuApnY&#10;1xFq0r0JNg//D2oOOgQt2j5nnrm+WGYGQDJKV7VqJRoPOgjNB4/Dzjl3mW1NP30eDQTUmlPOQLCj&#10;29yn7uHHUTtyLHZddDFZaMAAWsdPf4mmcVNQO24cGh5+2FxTvsBAdztqTv8afCPGoXLmbBY2y1VS&#10;sXAJmkceiMpLLkcirJZefmIWRBER5ZD6Hld858do/u0fEOrust5Tx1BIWPgceovMk/91SiXkGVWD&#10;EpluMIS3vlOFzWO3s+5twRoCWcZPu6+o8WojK7t7cyNYwkpRQ3GJBWrSJoGf1Rhm6YasBE0cP4M6&#10;dHKxD4WeHuoWeRrV16nxBQmANlawZi5jHptNnRhy+YMY0noBmSArcP2lAVB9ivM1AjktnTE9Tvwu&#10;WsZMKEIgoagHWklpAFSMoLrNRaLD0fXDPETudu09ujTXTb/hlSxTN41Aw1CPGUYrnu1muWRZo/Kr&#10;G2rMkY1Kls/q+zeYPE3ENJag1v69KfNFP9c+QKN4iRhrqF7jw9l130bspD0ZdRCwnGRqZIACQEmc&#10;lKtuUCECNw4n+DmQZA21+2OZD5aF4Hw72n/WjwVhiPnAZjDJBD92Qus8nkAYTZVgfaAA+QGaDdE8&#10;5EQdu31+WqqLWy7PPbD8HJQc/RsqWwB5qnndNJypxDJ3DQPkNk2gMyzfh4uKgzR5qeBUUI3VdyUV&#10;Vz04MgxQ4/JpcqBlRV5szI3SVNKoyuqFYJm38uvtLjhclyy2NWPNuI/xzndrkAyLu4RYBOWLU8OB&#10;irA+sXJQRf6zU/uuanjrGhERi4rFzXShOrv7/ffQOPVY9Iw9GOWXXEpW6DfbBYKRcBy1l85E64Rp&#10;qDtoEipXrTXXqpp7B5rHTkfPwZOxk4ATjYYt+EhrWwZIdq7fiNqDD0Zw4uHY8aUvI9TVhXayuYYD&#10;JqHm5NMRblVjDbDjjrloGjYKO2663pjQehN/eTl2HncMmg4ci4ZFyw1Qqji1v/8uqg85nveegJ0X&#10;XoJwhIwjlsQnl1yBtqGj0MBn1N3VayiSjBnQ1O/mX/wcW0dNQfnEo7DtnItQtW4VWv78CsLdneba&#10;mWf+rJQi0Gp4+JRcCxZswt8SwCuLtmF16Q4CYXJ3DOG+ooFaNcqOgHBdfgRz86I0h6Om4Wtv60Aj&#10;zKgxLIbZeSGc2b8Tgwu6jBmsAVYdtCbUOiwQdGRF4CJY2qgf/c77CYa3nLgXAIoB5rPSz2FFb4s5&#10;MaUrF3+Kar4RjWwkf2AGAGUGq2GEgNZKJvhgIZJz+dC7yxTL2BJNC2tHcnkeAjOHobHUhShBUAMN&#10;i/0pWNqrqWZZGLaX9EPnH/9gcrNXNe6/OWWe4HPuA2RRpqZKETveeBXlRcVIiv2ZmCP5/3LMelwt&#10;vgUueK8aiPjyQsRl+hLs1LUnpfUFZIv38JjH82iuDGNBzqHwGnAaf0eCQAgqQwQFuDdUhFKvWtGs&#10;8fvUr9cdd8PBY6yRXBw4YMuFKD5SPTu84PelKcKrEbTMjGxUahO24A5iQoEXF9N0uY7AN4smzpXU&#10;m+tZs99oFNzqDXAllfoWjx+rDetT9yt1w4IBQBWS1Qql4DaJurOp18bcnB149rbtCDaZoA/mkuLZ&#10;LKYlo1dbBBYCH+We/F6W60XMxzKLo7EYGr/9P3jn2BNR97OfcQuzQKEj8o/xOv7qXSg/5TT0TDgc&#10;5YdMR/PLr5hj5D9TZVSzZBU6D5iKnkOmofzIE9H+5ltkXjPQPv4weCdNRcXJPLeh3txLoKyUUbqq&#10;+zaj/qDxiE48BtUHT0HDi8/A+9qfyR4n87zTEalrMWxfwNs8fBx2LVloztO1Al1t2PbVc9E1Yjyq&#10;v3Wn0Q1Jw0+eIqhOQ8fkKdh12lcR6QkgWF+L7cefiroDD6YpZ5na8veZeEA+UpTA++aF56Bu1Hh4&#10;p01H++TJaB0zFbWTj8Q7512E9vS0kII1sUV5YsRedD8T+iM/Kq9neDHX9XzGV2iqCqBzWxBPXliD&#10;BbZasnUNwWU1Usk/aIb+57riN40rg6C1lux/Idng9a5A2iRWOJT0xPILKxxKLcUa5OLC4hgOzvPB&#10;4fCT+VGTqVNWqIzFCK1KuAmlZz6FYc0nU2v5R9BT9zm1EluVukDQhaN7HPgoMYAZaQ31luylZUVJ&#10;igUSNBMaYp8g2LnJjeQ93L7Qke4+yuPIBHsX25BaVYyur5WiK7sQCUcemZ/KZ9o6I1HRwAnbp01D&#10;oLUhnZdWmFNCmZpRjH9hytzy8+0D5FNKlaLtrdh66FGmz6FFrSxRa28iy4OebA+6zyxF74oC05fR&#10;dOVZZKfJyw+jmL97XGi7Pw/htpH8qARBgZ6GCKJSGMovv1+qGA+HSlHmpVLw927WRwXQzP4emgeF&#10;BM7R712NgsNeIfiFkEtlkyPaOKYpitmyOWPIz/biiH5+XFGkCXniJuRBIS2K9bJmVlMXNs2vG8Od&#10;mhmtMIh1zsheTGEDj93A2vxeu9/qjsXz7rHtwLdP/hDVr7TzuX0smDIL9SlV9PYkCwAtycTp6SgV&#10;Xf1WAY4Fwvjk3G+gbvBwNH7vIZPPGs1DB2p/qK0VlQQa30GH01SdiPLrbrGO4X6ZzS1P/AT14yai&#10;/bDp6B5/BBpP/ybqTzkZQa73TD4UlYceic533uGROscCBD2DUsO3HyRYTUDP1OnwjZmAyjtuIwP8&#10;LXZOOgRVJ5yKsBhpyIuKr5yJlpETUbtyhTlP9w17u1F53iVoJwBW3Hab9S6UynmLaRpPRhevWX30&#10;iQg2t6Pjz79Hw0HTUHH0sfBuK9clTNJzRPl/1Wtv4ZPla9B072Z08HnbDiWjnXQEug4YTzZ4Lllg&#10;F3q6WrFl44Po+WSruZfKqxhfgiwynAoSUP+WOaczAtj6dBM2T/oY820dpnviWkcCq8n4NSCr1aBl&#10;AaMGnl3njmJ1UYgmcZA6YoVH9R1gQWIqTzK/S4pimFbCSpggqMBp6aD6D2cG0LVGsOpEv688heEN&#10;X4aHTFDunAwblHhYwWeF7PiKPwe7koOZK2oIYbnptfNFafaqnBAoU8hHaPtgdC1zID7Xg9TCDBO0&#10;JE4mGF0yAO3T+yNgyzUuqYx/Xg2UYQKi/IEV117HaypMibkj644rGb34V6bMPT/3jSAy6LbcdhNa&#10;BHpZqlX2iDpm+8gCO6YVI7a4H3oVqGn8fqqVrFar+AKC31onwpWDyPCKaeKS1rOW2031ua7WsKcj&#10;/TC42w0bwa5vnJ9MBk80l8zPidFbL0fhtJf4GD3IcrJ+9ERZ68YtxaOiahLt0rxunFYawJU5IdxC&#10;0FL3J0X7y+TV/BumYzyV9LqsKO7KCxofkLpQreH+DPhJxBI2ZymeT703OrFs0Pt4bVUlkiakJcTn&#10;pnkpO44FUeyjbzIf12QeCyoXkUAALR9tQzScMgCmPE3SRKy48nq0jTyITOubCAVo4soHSBDUOQky&#10;xNpvXoXWw49Fy9Ffwq6ph6HrvXfNZXW3jj/9GfVTD0Xb4Yeh+dAT0U32VX3EZDSfeBpajzkJjQdN&#10;RcszP+WRLEfmgfakhge/TwY4EfWnnYiOY05B3YmnY9fmDaidfhxqjzkRgfo6Mo5W1Jz0JTSTndWt&#10;WmnOE9SEfT2oOv9SAuDB2PWte8yzhMMR1JzHbQTQbjLSmmmHw7ujAo3f+Q7aho3F9osuRiwiN8Ge&#10;FIsnEDTDdpGpvfAymvi89Ycei+olK/Dmyaei8YlHzLu2vv47fDJuHOqmHo0P1q1BKClXg5UH4t/J&#10;fV+uTzItzL26bwSR9gBevLUaC1xbTKPVZlaWe+Y30fdW45Z+0yS2h7E6L4y7qEMa5MICvj1hUhoU&#10;Qz7k66kjV9HCOKokiDz1HpHlQVC1htaSJWJFIGTZutHvqz/GiMYzyOkIfH1MYnWbc9LCsYXtuMSX&#10;j87EIGa0CIJah93UMw/FRQDkb5TA/3YZOlm2FEfbFwA1lFZkVQ7Cd/VHx3CyQAKgQiAEgmod9rmt&#10;uXjq1Sf/x48YKyKSJPhJTG79a1Pmnp87H6AeTMzF0D+mxp8+h0pnronxk2NVcxMo3EXNrFGbA61D&#10;CxC4axBCy/NJxwloi52GAUKTQC8gM1zqhPfdQebjKbYvRTM2RTNAs7eZ5v9eJ/4SLcBBPS6CnwOu&#10;uCYiF/Ap7IWmMNedZIpjqs9CyQm/JPPzw0NgcjkCND9YP5oal8yPSpfvDuOM0h5ckxPAtTRtbzCm&#10;Szw9JJJl8mpmtpsIlCvyothEAFzvsoapykzwY3x8BFT5/u4lgM611eP7Z79DAOtkbkhZYmRqUcNE&#10;emkmKqYvnVW7k35aYRsswG+9i61f+yY+mkZw+cmPzT4VSfWGVdxcF4Fo14RpNBFfMYWa1b1hRwKb&#10;mmtuxs5TT0XF7G+hevTBqJx/N48xXwe+qnrUHn0K2qYegV3XXIfqo45BNxlY9e3fQu3MK9A9eBxq&#10;1m+ynkX/9UlqmW0mgFVddgkq7lmIuvFkjOddiI7pJ6Hm6OPgq6tGpLYB9Ucdj6ZRB6NmxXJznphe&#10;sLsDO865kMB2EJqWrTHbAzuqUHvESeg45DB0Tz8c9ZMPQetvX+Oz3IWakaNQOWeuOa5viig8x+Rj&#10;EjU33IHm0eOx6/QLCLB+1L/yR3S115njqnnvrtETCNg065/9Ea2IFrx/zzy0/uwXCPf0GJfBZyWF&#10;fCQSCVYshjtTYtj5m0Zsnv4BzWKFzVjgZ0SNXXaayVw3Uw+QIa7Ni2BuThQ3UIf6gqBMYoGgTGIN&#10;ljE7z4/jSkJwZVPDuX33bIFcyhx2Omge27wY9LUfYXDX4QYAVckrSFpdODVykYO6nx3Oxk2+IgR6&#10;S/istJzS5UODf7DQ8elpyvYOgv8FHjOPN5eLSWVNo8iQbKQWuxBbkwP/zCEIuskcWUbVVS6Rbbdm&#10;YXRmI0jisn34WPTs2GYqkl5W0vuox78kZe75uWOAikULkdGoV4GYwIcHjzP+g6iTzC3bRdbnMLO4&#10;gTVJe44LvhlDafq6EVtCc1gOWSMCwGz4afp2/4qmcYoivwY/oMX6HKYrkAY3KI8OxGHq4aGYKSqF&#10;TAQ7FUKhLtxC8LNjXO2p6H/WMwQ/9e6QmUHFklARnVROmz2Bfg4vzinoxmwqXKYFT7OsKbTBDIHE&#10;3xo88wZN7E3TZb1Lw1TtMYE20Bxez5p/HRVXQLjcFsG8/C347dIqVZUmbyyjNvPpDLT0+f3pyVvX&#10;gA8umGlMzfLp09H87C9MUZR/sGbOPHQdOAFNB09F5czrzexews0wVVPK2XbnItRMPRa1BKzqY45D&#10;1RHHoKtim7lj3BvC9q9fhPrRk9D47W9j5+0LUDdiLJq//1PsWrkEHUPHYMfNtyEqf9s+INH4o0fQ&#10;OHICar5xGRp//RvUHMLrErTaDzkClUcfDW9lJSLNzag+7iS0EnzKaSLLOhf39TU1Ysdpp6Fh1Di0&#10;PfSYAe3GF5+nSc3nOPEs1F5yFSonTUf9pv/BjgvOQ/WB49H02BPmvn2T5btLwbdrF8pPPAVNBPjq&#10;+ctN3qjmELvz1VZg6ymnomPMZOyYNcvkSc/rb2EXr1k7aireuu0OxGJ9uxTyiwjtTeVD4Xvv/j5c&#10;KIxfKdoZwDPXl2OevYomcRgbWVkqrKnvnCsaq9EM488KclF+GDc4QtQlTXWgATIyfcMtULyJv2d6&#10;Yji6KAq3K2T0MYuVs+kyZ7rSyUIhpNnaMfiq/zEhMuq4qW6cmmMk4+6R68cVzMLSYBHiGl2a+0x3&#10;OcXHJgl2BEG5juKB4Wh/LBfBeSQltLY0fmZS/eoz/etX5qD79DJ0aPh8ExdIkzlttcmKUwjbxxee&#10;j0Q8avJ73wryX5Eyt/zcAaAYTYzKLgWsvPZa07laXdsCGn0iy2XWQbNX83l4Ty1BZOUAAh4zl+xP&#10;jlm19mJhFsLz7eh8rADxYD8WHIJfSgBomb00EgwLbE8MwIXeHNjicgzvMXs1dH1WymnAb3THCRh0&#10;wSNw2naZUBf17pCjOSPy/xXaO3F6URdudMq/17dHh/x8ZH32JK5m7XwrwW81lXkjj9MoIhkGoEBZ&#10;Kf8ap88MUTXX1oXN07aj+ncKZg5SQaxi+bfSZ3Xv0pmtH2/DTjKkIEFiJ83W5metLkoNK1ehlQDY&#10;ecih2CZf3lt/Yd6w7KZvV7VpIz4ZMwmdv/ktGu6Zi5qhNAVXbTCgI0CquvEmtA8ch9pli9H9wRb8&#10;8bAj0PPmG2j54ZNkeGOx9esXkiV5dytbJnU9+SM0iHGdex5CDbWouuBytEyeitDEQ7HzqMPRVb4D&#10;MZ6389Qz4B09GTvPvxD+qBUGE9hZgaqjj8UOmrttL79mrlexdjUB9UDUXDkbNWvXYcdEMsCLr0XT&#10;0UcRwPlMb31gjuubZLrqueqfegpNB0xF9YTD0fryK1bloM7LTJUP3o9Kmr+N46eg+TcvGwCsWLEE&#10;LeMOxs7Jx6HhuRdMXvRNmf7GVgPU3m+ugRdUIUTQzV8hfPSjaqwYsQUL+b3Xsk7v6wLRbzV63UcQ&#10;lJWwmOB2I60OM6wW9W6PjvXiKgLcbFacM3MTOKI0CI/MYTdYOctCUTB+EtnpcBmHrRwjblyDAdFD&#10;4aGF46JFlAFA4x9MudDfZ8f3QxoSrpQMlqYry4ZCxaz5b2x8/hxWUEPRdR/N47vsFgj2CTlT/G1s&#10;4QC0TypBiFZanIQl47aS7z7FMlyZ5UD1d+638u/TVff/NGVu+bkzgROadp5J4QmVTrcxd9Wcbo3x&#10;Z2Vk2OZC87gSJBYNQHylwzA+ddfpNV13yBbn29CxiSyvpT/Bz8OP56JSWuAnag+uRxNluNVfCHvI&#10;ZeZa2A1+UgLut/NDH9h9HIbO3sRvtgsuKlNWToxmb3gP+PF2OQ6fmfjmmpwwlVNBrH0BkMpJBbzK&#10;GcJdBSGszQ1RqTUclUxcawSRjJhBN3n+HJpGz84oR6xNoSDWgK9WH93/f1qiwihzufzuhWR6B5Nl&#10;TScIHoOWl36NugfuQ+O4ieicdhhax41H5V2LmFe8Z7pUt37vEWwl02p6+GE0P/o/qB03CdtOORP+&#10;+mqjuK3r16NhOMHg0ktIa2L46NvfR2dNFdpf/SMaDpqAnUefjO4dlQZU+ybvM8+QRR2E6tNPRzIU&#10;QvVD38GuiZMRn3AoKg6fjq6PP2HhS2HHZZfDd+AhqDzsaHS9afkfO197E3XjpuDjU78Mf2urMS8r&#10;rryagDsS9es2oPOpn/GdpsI/9Xh0T5qCytO/ikB791/lnoBOfYbLab53DhuP7Weeh2BXj9luTG3m&#10;/ydnn4vmsWNRfvGlCMXiCNRWoeIEssUDJ2LrTbeRwVhM+dOS7vdXxl0qZnxeavm02GAUzVu8eOjk&#10;D81gFXJ/ZLo3WiIWKElhrSeKVQVh3OkhE2QlqcFVMzo2kyxvNgFuNrdfxWOOKe2Gx6MRZajtxkUT&#10;oxAEeY4ZGN3+LkYsuheD4lOp5ZbOCwQV5J+jKR1Sbgzx2/F0jCwwWkQGSECjOaxoCWugEIXHFCG6&#10;dQi8y2j+LiIQyhTOACDBMLbSg+gtg9E4KA9hOSPTACjRqDGy6j4aMRS+8q1W3vyLU+bL/PsZIEuH&#10;2ITxLbF2lEKFO5uwdephptVXfgMNby8qHVdsEcGvoygHgesGIb7aoxYCgp/MXn5ZUvHUPCe6+FHC&#10;H2koe5rMBDfECYJkfWrWl3MXKMD3AwNQ4tPgBnn88AQ8UnyFBcjvJ/NgYOIgDFy4DvlUTBdNVbtD&#10;gacxuI1/xfL5ZbNGPqEwgOs8SdxM5ZKvzziouS4xJrA9iHty/WacuPtoLgvs1BKo0Acr/CGCjVTe&#10;FQS/+TnV+PNm+Z7MwFRUPBWYhMmXvklkL0HR1kBzPTrIXLzbt5l9KVOB7Cl4csTL59dBAKkgGwpN&#10;PB5Nh05DwzHHo/qiy9Ex9Ui0Hn4MeiZOwydHn4rOLVvM8UqdP/slaiYcjOYjzkDV8aei7bDDsevg&#10;Q9D44PfM/vZnfoLyCVOwU62/9bWIRmk6kj5qUIKmQ49AzfhpaPv97/4KADt+8RwqD6JpetLpiHV3&#10;0qzeiprpx8BHM3gnz+t4+z1zXPWqFWij6d4ykUB2w900x+KoefSHqC8bQbBeYCAkQJN4+5e+hLoD&#10;DkLzr15Azx9eR91EstlDjkLbwRNRedNNPE9cbG8wMuY0wXkn37mFZnbNkmXmOdXVTfuaf/QsasZN&#10;R9vYaayMn9cpaLhvM9pGTUL55CPR9Pvfm/srnENVVFJKzNSzbQcafv5r1eR/BY6qjBI6WqYxD0/G&#10;dU4UCW8YP72xwgxcoUave9Xfm8CXYYIaaWYT9W2DPYw1+XHc5YngGuqNRgJXr5EbVPFSJ68mEMpf&#10;eE2+F1OKFB4TNqawwrPUQGcGUqAp7aTZbXd/jLEP3WQGUBAIavbCbJq4pqdTQoHSWZjgdeDPicF8&#10;lzzEuS3G8tFLs1i+c02+nuwtg+9VynwnyYcTkPlL6ytFU1hDaiVoCnd8cyg6XS4CoOW/VzlWd9Uk&#10;0biT5XvrRV8zei7vdsZz8K9Imdv82wFQehM1LIXqQoXQg22fe5c1o9vuViSrOT2Z5USnIx++c2n2&#10;rsqBGd5qd63D4+blwjfPjZ6XSwgg/XmlPa29msxINZmGA/oja7axPU6Cn4MfXrNsqfHDDXsi3yhD&#10;GUZh5Ib5VJZqE2OlYFOFFUj4GCbwNNfeg6NLOjHbrZbdPbWx/DKK5J8hvwyVdAFr5M1kfutZC6uG&#10;zzA+MysZFXQzGaKmjFw9+kPs+GWDcsQUqL+Vkix0GrOv8cfP4eMTv4KKkaOx5aQT4KuqhkKP9wZA&#10;S6kSBKfya25C7aSpaDn8aETGTkfTlCk0U45A49WzUH3mmagh29m57t7dV2j705uonXYwwuOPhu/g&#10;afAddBh6Dp6O8nPORyQeR8+H76Nh4lGonXIIvG+nzWc+fbjTi8ozzkTd6HGof/TBPk9jpeZfvWj5&#10;5o49GYGGGt4vgerLrkXreB4/6Uh0//mP5lqt7/yFzPBEhCYdjboph6Ft5q3Ydc5X8fHk6eh8azvv&#10;BHT//k+omzCV+49DuKIcHR9+gKopR8F7yJFoOHgCah98wNxz35ZynVv/+OOoJ8Osp8nc9qffW7lO&#10;sIyFoth2yeVoPWgqWqcfj863X4W/uwXbzzoPrTTdt10+A/EQiyxfLMbj49RbXT3s92IHz6sYcyDe&#10;u2suIh0at+jvTUm8sWEXlrp3YqUtasZ4XJ8dNBWkIgLM2IPUPTOZU04cc4u8mEVrZIYZM1JAaOmf&#10;AqjV+KYpOacU+5FNc1gETPGphg3aQ9TpHth5nLv/n3HAMzcSAocgiyTAYaZzkAWkUsC/WDbO7c5B&#10;lcYSjOfyffdYUSIUiqftjQ5H64+LEb2HILeIQLiA+xYRLGmJJUlOwsvL0HJYPwRpk6fkw8+WX9Aa&#10;xEQjOFXSwmv6wXdNpZvgR9EcMv+KlNHJfzsAqiO+zC4pkWre1jf+jPKC/ibQOc4MUydrgZ/4vPwJ&#10;7RNKEFlcghhZnjpmZ8BPQZmhe/Lg/4EH8UgZayfrY2VEjlw1etTFy/CVjjwzgYxawNzxdGtYPM/U&#10;fP1QiuGP3YmcnA/hpmI5XVQiKo8BQCohHwEehya16cK1hUEyP/Xb3AOAUsAZBM1rXUEzKvBGdwSb&#10;zNDqVqxXBgBl1tzHGnyJrRPfPv5DdJersCgQmVzYsDgV0U9P+nidH7yN8kOORufYKag55wK8fepp&#10;ePeubxHorNCOTFLBVBc3bW164dfYOWkSOg85DjXf+CYaptPcHD0FtQtXoPbeTWgZdTA+OeV0+Bpr&#10;DBj43vsAFUcdis7JU7Dj3LNQfclstE45EvU0hTue/5UJI6k/4RzUqlfGT35sGJHpZ0v2UznjWrQN&#10;Ho+dt9xO7NkbfGq/+wS2Dx+Kj8cfiObf/9naRma3bcSBqBw0HnVPPmHuL6ZUtWgRavhc7ZMI2MOn&#10;YBtN8vLvfNe8l/KhYfN9aB96MGq+/HVEIiF07qpG5ZEnoYegvP2Qw2iO/06XN9fqm1KJBHbecAM6&#10;R43FrjPPQbiny7BqFb/Ol15GBSsK/xS+Oy2RihO+hPpzrkA72XLN+Klo/MnT5hoahCHC6wgII+Eg&#10;ym++E42sWBonHoBPrrsR0Yg82f970vlW/xsC74utWDl8G1bbAthEHdHcLWb0H+qPJnc3EQL2BO6l&#10;bs3LieIaR5QV7R6foCrgGTzuJlaslxfGMLbER8slhDzqrxpFshxe6nMcbnuETDCCvOFvYMwfZxLK&#10;8sxgvrsB0ICgHS6/A7N7CuFP9GOmEbjkT+d2s84yFaKVFWoegq5NTiTnuRBd7EZC3U5FTtQ4ssqJ&#10;yG2D0TKwkKawhyTGYoEq07207GIEwvIxY9HTuMt882jv35dn/69JuqP0b/cBGud9rBdhLkJBP97/&#10;8mmm4aM3O9vMRZphgPIhePOc8N04GNGVTkQXqSsOt2cY4PxsdNzrQaSujC+nScuZwX0AEPpYqcG4&#10;wVcIR8AFD2u3nJh6ekjs/ODZrAlzMfG5G+EufRPZBDa3w4fcbPn80uzPAGAYh5Z6cXVBCLOpRJoX&#10;NqN88v/NZO17NWvuBYU+bMgJWL4+niuml2n1zYwOoh4CT1z2MSLdEX58GmkKGCZYpNSX18DJZ6eW&#10;jQ+hnoBRd/4F8Dc1INzeiY8e/R/U/eXt9BFWUrHSrGoB0sCIN4Cqb1yMZipczR03ounBR1A+ejpq&#10;br0d/m07UX70SWgefQDq/ud7Rhk7K7ei/NhTUD9hItpe+TUiZDg7z/oaGg8ei/qvXYJwVyd2zZiN&#10;phGjUXX3QgNKGcd/xbW3YufQcfjTaWehq7bebFPS3l0vv4ztq1ehfPMmNH3yvumGF2hsQR0ZWc0j&#10;T6Htg4+ZB2qjJavq9mLXqvWo+crXse38i1D9xOOsMGUyAUEyzXfO/Ap20SSuvWSmyTFvYzuqTjoD&#10;XRMPwlaa2D01DcwDtZ/vnXw7q1DB922kiV21dL3Zr8a3aDyJndffiK7x49FBEGwePxFN06aibeKR&#10;aJ00BVVnn4toR7dhLAqCNhVMIoid8+agbsw0BCcfhcppR6D1zTfNvr83ySsYN28QQ9vHbbj/iI+o&#10;Hw1mBKC1rChX07zNDK9lRpihPq3LjeFb+SECnljg3o1vGnRVwdKXFYYxpaQFDkfEsl4IfiZO0BGA&#10;nbrtpjlcNP2XOHDHBXDTYjLMLw2AGj3GEctBgc+Bjf4yPls+RQxQvUQsUhEnc0ygCIGPy+BnOYzS&#10;FA4vJciZobM8JhwttjYfnRcNRZtdriw+XLpMK0xGPn7F+FbdcCOvq/7o/0iu/f9PewPgv5kBRshQ&#10;9Nr1D96HJmaG2J8ySLWFhrhPEgx77G54z+yP5OpcqxsOATCu0BeuJ5Y6ECDtDrxZyqvxGAVt8uP1&#10;qvEjqTgmak6sEI+GBqPAT7DjNsU+2Ujjs5Ju5MSzWY9lY/Tb30Dh8DfJ9FRTssakkqmLW5YGMXX3&#10;Ipu15+RcH671JE13Ng1mMCM7Ds3RYQY24PFXOwOYX9iNe3mcQht2j9nH2lxhDer/uYZAOD+rCj+f&#10;t4OlR0ofMS2P8hBZRUF1AiExmaBJaxnE2hbSMVzRx6tbvhbNA8eg4frbDHM2QMcjw96gGdBAZrJc&#10;C9bxBJO0c6X5x8+gcdRE1B52LLyf7EANwe7Ny68wLGTnnIVoHUYz+KxvIhzoQbe/Czu++nU0jj4Y&#10;bU9ZLcd1G+5DwzialgeTOa5/CFtmXYeKYWPwzmnnwddQZ55Ng9bWvfhbdP76N/B/8jHNxT2sNKN4&#10;maT3MiOuWD93J9N4o+dP/477A0iGrUpB5ygFe7yoe/5nqJy7FDvUOs13DHb34MOTz0b7gFGoPv8b&#10;iAQ16rRcLNZ9kmlTuOaHj6N67MFmkNW2P1pgpXt1vfkXVE4/Ak2TxqP+ljtQs3gpao87Et6px5t+&#10;zzXffcScH1UMIc8Ssdy+YQmqCaTth51Mc3o8KmiqB3sj/B5xgrUKNa9tGj4yX5iiBzJ9iAV5fE81&#10;vesYbefvWFsUP7roYywiCK6mBbHKrkndpUMSzWBHnSIwrsiP4zYywasJata4kgkTdmWNMq04wTgu&#10;ZWV9QH4YWU5rWgb1F7Ym4UrBSVC024Lod94jGBqYTlhjWVBoTC9LhGkctLqFlrLc/DrSnx+igBVF&#10;Ftmvk9+HJxMAFSTd2zsAnb8sQvhbJCeLnUiocYTlU93k4sto7i7rj87pJQjYyBzJADPl25Rx/q51&#10;F6LjlV8oa02+mNG8pbP7KsY/KWUu++9vBOH3NrV53S7soDmieKG+LUZigRrlpX1sKWk1ayFmZob1&#10;CfyiC/MRv8uNnidz0RsZYD4MP60J4ozyI8bJBEXX34oNxGHtpPimP6QmL3LAGdNoLwX8fNkYVX8q&#10;ik5+jsoQoHKkGR9F7M+lOCp7ENOKOjGDyiSfn7q2GX8flVEAaAWmhjC/oAebCoKWI5vX2dOiJxYY&#10;pRkcxvycbXjzgUq+dZTKH+SzivmZ3Nid5AoJs3QJOjq3biGz+5M5JBUhW+ayduMmNA8/CFVfuxDR&#10;kLrF8aPyHFOh9IZ4TV1ShtXeJoW/owPlZ5yHtuEHo37uIqMIla++iihP6HrrQ9RMOhY7D2ZhVogH&#10;Abf6axejbdgUNNxjDSbQ9dab+GDCoTSDp+O9867GtgceRsNTz6HtrbfREewyYKN+vBnQ1jla/79I&#10;Gow6M8Z1PBLlt2bexKOo/8FPsO2y6/D2wiWsCKKmElAjhfoxa+xCVQ7qktU28gBUfu08E3Jj8pb7&#10;tsybjzYC/vvHHo02skQxvZpLL0HH2EnY8eUvw9fUaioTM8w/j2/md6gcOREV51+G2tPPQsW4g9H8&#10;4ks8i8+kgkzJZECMd4mEA2aoLeWLeL/pVqdnM0+wJ5n+3dEoXrhVc5LUmYYzTei+1OPHOoKh9Enm&#10;8DpWzgLBu/OjJs5U80LvYYISNcTFcEFBAqNye0i+AlCAtKIY5Ae0U08dPC+X9xh62yYMjmhA1Sy4&#10;aQ7bWXZ2m8NJG47oysHHmmUuJWIh/7olLCl8epq6XSPQcX8e4ncT5GgCp8j+jJhWYZrHNw9Gewn3&#10;CwRZuASCVlc5F7pY1reefDKirOREAnvDzKOoVqz8+GenzGX//Y0gfBKN9Lf1jutNX8GU2uozAEh6&#10;HMt2oLmgEP6rByOx2kXgY4anAVD9fsNz8+Bdl4Nok5ifiwVfnbn5YUwAJ+l6PAutqVKc781FVsjF&#10;ms0Op+n+k4vciEZMs2F4cBoGX/MAnDYfFSIOO0FNALgbBGn2HlgYwEUlYWP2yueXEdW4MnuvYQ18&#10;d04Y63P82MB1K6J/j6ir0yrWxouLtmLLjzVmn0IoWGhZGK05E/Y2eRNkcQFqQvOLL2PLcWfhowsu&#10;RiRihWno4zU+/1PUjJuC6qmHo/PN163tYRZuFi5dKRiPI9jUYgCgb9K5u779bdSOmYSdxx2H7qpd&#10;1nbuEIBWXnMr941Bzfk0KZs7Uf31S9E4dCi2f+lURH1ehAJd+Ojx76DjT39CqKvblG2xGrPUf3xm&#10;wbrm9DCxdno/feT/g9TLd1UYDPmz0SGNaxhKg00qGUe4J2gqEt1eA8DK3aLcaPnjGzRTj0XXqPGo&#10;WbXKPLu+gHf7Fmw/+kR0syLeefdN5r0aPnoPuw47Hq0HjEPVqntN/on7KY+bHvgffMK82nnepajc&#10;cD8qySZ30kwPBgWohDDeWN8lGm5H/U+fRfmtt/HY87F1xmzU/ernzB/yezG/Txkjz7B4A79e/HbJ&#10;Tiy01dL8TWGdM2hiA9U6vIYivVID2zrq3hx3zARL9+07rMnZNRDH9dTbC/oFMNDTRRC0Bup1ECw1&#10;L3WW22cGWc1yVmLMwwtpQ/WDWz2iknt8gmYw1XAOrujJQ1eKIJiQi4llNA2CmkVRva18OwajUwOn&#10;mpGkMwCYTfJCwrIyF91n9kPPXt3kSFQIgFF7Fhq4vfaB75p8j8apN6ZxKf1B/8kpo5H/Hh+gMW1U&#10;4qzHaH/9VZQT5KJq+GBGCPgEgEKfgM2FtuP7I7SqFAkz8oQFfqav7yI7/HNt6P5AE5gXs6BRG0jf&#10;iaLQKM/JBH8n87HSX4icgKDOARe323vdcCbcpsm/EKNxwJqVcNt3mRbfLHvA6uXBU9V6ZiNojcgN&#10;4JtF1jDl11Kh+gKgzN5rbBHc5Y7jXpoi6xxRrCFjVItvpluTlHQllXFJaSV2/FJj54mtsBipsYOF&#10;QFxARcXKFeUJf7Hk+lmQ3rjldjSPGIeGgyej9tvfMQVPCuKvLMfOY05B+5gpKL9zvmETUeqKGhyC&#10;O3fhw5tvxDt3qOuaxTZM4opYTnf9TjOich0L9Y5715n9fhNvCLS98ALqxh2JmjGT8fbce1Bx9XWo&#10;mjcHLb94AdGA34CamEzmOZIEnSRragGNevFoX2aEZQt4dn/mf3rSm6krW4J0TC4DNaaps7OYV5ho&#10;LkiRiarGCgPCeh4Czsfr12Lb5CPx8cgJaH3uGfMeesTaNRvRM3I8tk8/HC1vv2nyo/qOOWgdMx7l&#10;ZISd26t2H9vwk0dQcdBUVJ1wOlpffwOfzJyJ2hHj0fBDayqAIL+xju14911sufRyE1DdMnwkOoaM&#10;4fIgbJtwCJqffIZH8S0IgBqIQt9GouunyKI1iEScbF53/PO6Ciyyb8ca6uMGe8JMymQ1iljDam0k&#10;kK3NieMOT9SAoBrjMkNqaXrV68n0ZucF8eX+fuS6vMQfsj/pudNigHYCoHo55Q95Awf9/nJoxEuZ&#10;vuoyp9FjZBZ7yApdQRc2+0r5RMV8LIIcwU/CK/CZCXLJQWj7RX+E57EML7FAUDPKJTWq9NIsRBb3&#10;g3dULhJigCxgGigh4tA4gh5EWebLRx+Inroq5h/zgN9V+fF/kTJX/dczQGqVAlDjyZBR2mQsgk/O&#10;/bo1p69Gkc1ibcBlb5bDjC3WOLgAiVv7I7WCjE6z1y91mtg/NbdH5maj4/Eisp4B/ADpFioyPNNM&#10;3+vgjVx4LdoPIxTyQjDMdHXTEOEye8kBMeq3d8BdssNq4aVpoAFNs+1x1oxcd8YwLEdDWsXJ/BTu&#10;okENFOJigaCY3wwC3p15XlMDb6LiSSF3sz7WtJtpOmui7aX9t6P6JWv4dzMBpUEFo+pmqQIaoZgR&#10;W/gngFHhjfrbyMpuQtMBU1Ax7Si0vfxrnq19CWy5626ymAmoPPQItP/l96bAeTs68c7Z30QrC9rW&#10;o46F98MPzLUU3Cw2Jh+T7lg3fz2aRh6EraedDn9jE+9LoCDrCNbV4PVTz8POK65F1Qs/R6STJp/u&#10;RzGJK3vWrTX931f2HLDX6v9N2uvGVsoAyaclE2saCaProw/xycb70bLtE5Nv7e+8jY+OPwE+gt3W&#10;WdcLR9FVvgUVRx6H9tETUX7XrcaZoHzqfurn2DXhMLTQVG556Dto+9XLBMPJ2HHGVxHp6DLAq2Mb&#10;fvYzbD/yFHhHH4ra8ROxc9YVaHnqJ6i9/TYDgh9eMQN+lgNVfSYMhCBoZtMTGPI5zRv0eY0/3bsT&#10;c+wVVuVK0NpEUNuQrUFXNV2CYkqTWFEQw60EOg28K33tOxexAPF6TxhHlXbCqYB+h3qIJCwg5D6n&#10;dN4WQt6xP8cBtaewFNnMkPr2lBuuZA5Jg3pMuc3MiL+LDWYNVGCsLJENgZ9iAxO9eUh0DEPnAzmI&#10;KxZQk4+pg4JIyyKW6xUkNTP6odNDEMwi8NllBnO7TC1igGaUq7zrTpPPYsi8sPXy/+SUydZ/iwms&#10;3g2xhNWS16peAXYXawM1eDhIidV1RpmRgw6HA91fG4TUshIklxH0NNjBIvn+uD7HBj/BsLtpJK/j&#10;YsbL92c10VutvnY0J0vw1W7WZJG9u7rZue7kOSOqL0TxYT8yLE8AmDF7s1k7qj9lkcuHM4tDmE1F&#10;uZ7KoTHZrHHaErjK3osruH5bTgiriwPYZI/ifl6jLwBu4LY1BL/F/baj8mUxP/l70i28YiV9lFuA&#10;KB+V97338M6K5QjVNphCJLAL1zdix9kXovHAqdhx8lkIVOww57S+8Tp2TDsGDRMmouKyKxANavIi&#10;mng//w2qDjsc/tHj8cn1tyMWjpoa1UxjmTa1uj7egsojjkUHC3Hd4nUI83vIWg4HomjZsgOxkObK&#10;VUHWCL462Zz2H5H0OplmmQjfUmE7Wzbfjw8nHopdrDjafmKxuK1rVpFhT0TdlOlofu9N8y1aWAHV&#10;HHIUGqZOQefU6ag6/Sy0nPA11Bw4BTUbN+xmxk3PPY8dk45ED4Hxk8Omo/KBB/gdrLt2vvEHfHTQ&#10;YWRKL/L4XvTE/Qh1WpWj/JNisvLl9k2WLzdOEKzGnKwKqDfRKjK5VbRY1FvkXurresUOsqLeUBDB&#10;ze4ArqJ+9o1RVaPIDO6fnR/AlKJO6njM+Litnk0KmI6SEUYIhp0YNvNBlMUnsNw4UBAl+JEwKF7W&#10;TVJhizlwus+FxrhGjsklC2d5VJA0GWPCsMJi+D8aip75ToQX5qM3Ha5mAHAR2eCKIvQcWUzrzkPm&#10;xzK72+KjuUzZ1q8M3VveNfm4j2fgn5b2BsB/sQmcifqO+nqwg4VQI8ZqhOeInTWCGePPYbq7tUws&#10;Mt3dossIjKLSFPkWkqxVfATDwG8HsGAXm3k8UqypDPAZ4VdFHlb6SuD2OaBh7OXDyACgGvsHR6Zj&#10;wOzH4LDVUvaAnxECoCM7gBPzwrg2NwINY2VmactKEgTjZnm1M4lbcn1Ylh/GWkcE9xEUN3N7Bvwk&#10;q3jdxUXlqHjRmhRGRpHc3aJ2AiKZj5kk1tdY/jFeO+lUNA8ejfrTzkfrr39j1F4fq+fNN8lGTkID&#10;C9q2K64iUHXxWr2ounMeWsZORvXEQ1B732aDU9KZyvseQAvN2KqDJ6L+0R9yi7Yz38kALWDrReXM&#10;WSzwI/D+Keeha9tOVkwyHTUWjHWNlPwwPFiV8L5xdF/0lGRGyWWg2erCXIaDYfT86S28e/dKtO0o&#10;R9sfWblMn072RvP3+ptMnrT84TW8fdxxqJs8EQ0Tp6Jp8nR0EwRjY45A+XGnoKuq3ORb6+u/x/bD&#10;T0D4gGnYOfko1P7wcXO+n6Llrp/+Au+vuZdrVqp/9mm8ceE3EaiygrupHPy2e+e3mHvMwHYMv1u9&#10;g1ZFtZkI615nAA9R1zRNgkBwM4FssyuKpUUhM4DC3kPr9+JKFo9rsyK4qLgHQwp6iDlJ6nwvRUNp&#10;JeHk9fLJGnNc1TjwO6tRhgJr0ISUGKATeVFFTvB3OBuLekoQ7S3jw7Hc0vIy3U0JgBp1KZ4YgrZn&#10;SxGaS2KSdltZQoBcyfL9rX5o60eWqDjfPgCo2ED1ENky83JT8Qon/i9S5rL/BgbIj0tTS2nXIw+i&#10;0ThCmWnZXPLlzSCntly0FLjhnzEMqVU0e8n41MUmtowZPJ9U+26yux8U0DwcSDVhjSLwI+NLshaK&#10;s5ZSK9UfEyUY4tUQV+rpIfBTpLvHAGAe3Bj5wzvgcu6Emx/fnR2kGSCfiLq4CQBDmJgbwMy8GE1f&#10;+VQ0Z0fSMD+FGKiXx3U0JVYXBXCvI2ZGb1GNLD+MovZXE0DX8vcyTw0++VEj35SgE1ddz8T/1D0t&#10;Ju4Rj6Dp/fdYEcgMUhxkEI2PPobyY04gqE3CjimHo3r+Inhbaw2zaHnyMVQL0MhKKhYvMud01lWg&#10;7pgvwTd2KioOORatz//cHOvvCWPned+Ed8wIbDnxZPhYqHV/xVlZs7QRPH/4E1QTKP2N6saWoNIK&#10;8MRSrUpKvjOWRWM2qhHhPynJESCfpTJRrkOppN5QonetfOKHqDz2eOwYMRZtT/2UrO0tVKiroMzh&#10;s85F+69pBt90AzonHILWA2neLrRmolPD0wfnnAO/QmzGH4WaR54w30MVWVI6wEqv8vW3EWizeol0&#10;7diG8i+dic5h4/DuWWegc5fF7k1kAPNdnkxjDPOZrInnxUOB387fhkUEwXtpiSjQXuEx6+wKnLYm&#10;ZNfAqovzab04fabyzgzSIf2V++Ymsr+LC320crws+HGav2SCXLpoGjt4HZnE+cPfxegPzydhyKXV&#10;pG6iipdND5pAi2tEdw5+o9nlknlmYiVFXvSmw2MS8CDYPBx+ltmYuqsK+ASAGkKLTDC6ugTdpw+A&#10;l+Vdg6eqNdia1pYWIKU8rxAdv/+TVWbkGuK79/Fm/z+nzJX+5QAoF6/0LtzWjk8mT2ANYCG/QX+z&#10;dBhq3DK9GIllZelBTq3aQ7F/6uvbvdAJ75YBvJKbwvP4iSRRAl8y7kRrohhne3NJ1dXBW3FMZH29&#10;LnjiBWaElzFbvop+B/4OBbawmcvD6dTQ9mJ9hNPsJIZ4enApTd9rHUEqTSasQMuECXm51h7C4oIw&#10;NjgTpu9mpneH1jfSjFidFSNeb8Nbm6v4xpa5L/zo2rHTjGcn4FIIRXdDM1467RTs2rTeFDwlLVte&#10;eRlb5XuaOhm1B43Dri99Bc0vPGf21a/dYMI3qjQx0A+fMuc0/PznqBivkZknYedhR6PhyacscPxw&#10;O3Ye9WU0jjsYb11zvRnCygoKpkLRLI5FddT+tG8SGCpnAo1NqHr8R/hw6TJsJ9D5DjoYOw89DK2/&#10;f818i7r1a9FM9l116FS0f2gNn18+fz7N5kmoZUW1c+Fi5jQrEuU48UytwgqBCZlYP8BXUY7y076O&#10;TprJuyZNxpZb72KFVgdfwGvAVK3WSQ0YGhcYmlNM0hdEIoBf3rjVdKPUQBoaT3It9VctxXLDbKCu&#10;rs8LYU5hD65hhS4QtBpF5MqhDlNudCRxWkkXcnK6jR+wb/iXimKWzY+y8x7FsJ7jWWpoPbEcZVqF&#10;zeTriRx8pceD1mQxQUplUS4o+eJdzD+tF6H7lUEI3UPwW0AQ1EhNpgMDZXke4vcMRtPwfERo7fWy&#10;zMeynQRAWoJcqk1gy/nnGeYrt0A8nh4A+J+Egf9GALSUa9f6TWZ2N02eYkJeDPjxt82NhmI3oteW&#10;Ib48h6avBX5GaPr6CYDtT5YiFeV+fhR+Jl5TfgcCZNzFi+djXaAQOV6Ncya/RbYZ5yw7mYOcpA3D&#10;goei7Bs/gcsWhEvN/84YPDR3zWxajjgKWSOewZrxBhfBj6aCTIhZBvwk6uURwd0FIWzieWJ7lrLt&#10;kc00MVQzv3inRrlgrW0ae4DmN17Hb484Dh98/SK0v/ACGZffFCLfb17HH844Hd3llSZvgmSH2t70&#10;yKM0dw+liXUoWiccgSoWwIoF89BTWY2Km29C5wGTsfWoY9DyttXzo3LtOlSPGw8vgbB2/BGombsY&#10;Tc8/hZrTz0WzWnuvu9H0cVXeq1Am1YWL91IhM71x9qfdSS3LMeOHs1KgsQ61y+fh/UlTuVxtvpO3&#10;thrbT/4SOkZPxo7rbzTfrPOND1B+yGHoGjcZO79yAXwdTYb99SqAPd6LAFEwwLyWnzZQuws7zj4f&#10;PaMPQc3Y6ahes8Jcw791K1679Ovoee8Dc3+N0aiGEcMC00kEIoYAemN+PHlxBfWtnQyQ1gdZnWJP&#10;1Tq8ibq6KTuONTkR3Jbno/USNnpszS+iCZY0MnnCTL4+vTiILGeQzM8CwIwIEJ1ZH2Pk/ctQiBEs&#10;bXsAUBEUdlpeBT1ubPQW8XmK+IwKitZUEy6ya7cpn/7QEPjvz0diHgsHQVDRG4lFbiRYrhNrctF9&#10;wUB0uMQCc1j2aRJnkzGaUZ/s2Jqbg87fvmzYcypijaLzz0qZ3Py3+AADrY3YctBUMzps2E7Q6gOA&#10;flY/LScQ3FbI/yc0oWQY4DwHWmkShxoGM3MLWDuotuF5aRBEwoX3Yv0xrisHtqTV8CHwkzjSc3qM&#10;/e58mr7VrPGSyHYFCH6k/IqK52+7w4ej+rVhJs1f9fSYQdGw44r1E/jNoNzuiWJdYRDrafquZa3Z&#10;FwAVna9hjX588YdIRsNkElR8Kn8oFUd7xU40PPYoymfdhD9dezO6OtrhrdiOrj++gY8vvBjVmx40&#10;eaMPI5EPqJwMomHsFLSR1XmnHGe6sG07+wxUbNiAqjPOQDcZyftnsaCRSaqxYteye7Fz/OHwjZuG&#10;dp6nLmydEydh2+GHoePtt1hkeN20EqlA/TNNiv+kpEmcIiYMhRUYwUeAJWl98130eFvJRmgiz1+C&#10;rrETUTVpGhp++UtzXsXtd6FZU4JOOgzNz1mMnYcaN4JopQK1BWqBpiZsueCbZu6ReoJl/bLV1Ode&#10;RP092HnFVWglw3/vmJNQ/2eLaeq8vgAoo9i0FPOLRrsCePgkdZurw2YBH9mgWoQ3Ui+t1uIo1hb1&#10;4GZW6DNtMQOCBgDTokmWrihIYCQr/Sx7xLC/DAA6aOlk2eLIG/MbmsIXs4TJe24BoCIpcqM0i6Mu&#10;HNSZg/fieXwyO5/NQQUmgCXJ5hIEOpa50AcD0KURYlSGaQonNXDqPBdiy2mxLRyI1rEFCPKGcn+p&#10;11fE7kbMThOaeLDzq2cjRvanCfZ9irX6J6ls5jL/Egao8Itob8T4XHTjqnVrUE+EV/BjzC6b304m&#10;KBDMRnuJG/5bhyG2gubuAmbUYiv4WUPdR+52ouMFgV8JGYydSuokLc5Dgpndm3AikCrFNd482Phh&#10;NNdBdqKIH0rz+qrNNwujy7+CvPG/INtTdyDWVVQUe3aMHzqObHcQI/ODuKogYGKmNJyVAkrVACLR&#10;CC+3ebxYyWM2KtA5Heu3zh6k0sVMUOpKmw8PHPMeou1BvqdmvIqztmbtTdDJGJtS6EgsgprND6Pi&#10;sKNQPXUKullgak88G7XffRyBHstE1nFhfwd2fHMGOg6YhI5DjkPT6eejZdKhqNK8F6ecgMikw6k8&#10;k/HJ7JuQCFoDhjY8/Rw+/PI52DFxGhrHTMO2I7+Ehmd/Yq4XFRNJA6C+w95u9v1pd1LGMJvU7iPg&#10;CSYiiDDDIu0dCAS60b69HH8+4QS0jzoQ5WecTeDqQqClGTtOOQm+Ayai/OLLEI14CVy6jkKbrNnP&#10;9DPa1oBtl1+JVh7XPOkIlK9cxr1xxMMxbPvWnag7+FB0kBF+eME30PKX1435LMtvd4llUikyzF2t&#10;U1z310axcfyHWGELmAE2NqYrZnXD1PpGZwALC6nXrjBmUm81SvksApt6M5m5ahwRfL0khFJnDwFQ&#10;Q+oTyuQSIiDaXUnk2box9NKHMSRyAC0pDR2nobPscGamjYhn4yqfkwCVz/dleWbZU0xub4pll2DZ&#10;Gy9CxxOFZpBiA4KLuH0hy+xiguVylvdvDERLLpkjQTBCQpRUWwAxQYSoyuVCy4svmtfXxOp98+H/&#10;JWUu8y8BQMWXqXVR5oCvvRXbxh1sfH/WOH8CQi1dCNlc6DqxBNFVxSZ2KLbIgYTi/lhjpOblo3tD&#10;DsKtwwgqLqTiPI8fIdKbz3qQQEpG+FxoIMp6WCslskw3Hgc/lNMMcZWD/snhGHLdZuZpKxkfP7J8&#10;HhQT/kIQLMztxrklYRM/lWk1k5jRNWhe3EigW1MSIPOL7GXyqlP6BrsPq21RrB79Cbq3qHNWgOxU&#10;Srq36ZIBwZbX/oxtk6YjQAbRePBk1BEE2ydNxq6xh6D87EvR8vtXDWApBbbvwM4TTkfngZOw9aKL&#10;UfPd75L9fR21B01G0/STzaxs1eMnYdcaq6uaGIavrgONv/gVap56Fr6t240JEWFZ6U1YUYb70z+W&#10;NFRb4JP38dZxp6PqkR+zgCfR/e5f8P5Fl2HLHdZ8I+2/+yOqpkxmhXQgGjZ926rE1NRMFJUPT7mu&#10;EWcqrphlBpZtnzjRzF8cjyRMa/SWexbzm05C49gJBMhrEGhrtUxgjQdp4dzfSEnUvdOMZf13EQRD&#10;1ugxBDaJQFCDKdzrCWNeYcTMTS1f9iyyQTNsG8Hw2uyQMYWPKwzDLtbnUIuwRj+naeyOICc7hbzc&#10;Ohzwk1uRi3wzapKTpCMTVaG/Qr8Dj0dy+Zxkfho4lWXS8s9b3eRC5f3hXULTeKEbqUUq03wwgeFS&#10;4sCCAWie0I/lP5uYQGAkNmQsQrHAT849j/VIOnb2b+bD358yl/nXACAfXBRfqXr9ejP6g9XNjaif&#10;rbCXbCRtuWjrn4/I7f2RXMWMYW2hEV/U8ptY4oBvjgvdf9IYf4X83jw+6aKJko1YrwY8pWmcHIxT&#10;uwl2iRx44iTrvR64WVs5KXkEwFEvzEBuwUdwM1/tBDHj9E0DYDY/+hEa3srjo1kQMzXjbgDkd7rG&#10;FcICMsP1rqgxL/oC4Gaa0KuoTMsLd6HqVU1XKXOJzI+Ka2YES38zddOKm4A6MuBvP4SaA8cTyL6K&#10;yhtvw9bLrkTttGPQNXoSOsdMQvkhx6DhgYf5blbBaXv5FVRPPgLNBxyKXXcvhr+hBbX3LKX5dSDa&#10;xx+F+PijUTllGpqeeJxAZ3WgyiSdLzNMlad6Flg8ZH/6hxJN4Y9vuwPvj5qI7g/fM+AmCXW2o6tW&#10;fbpZqT33AgFsAmpYubc/+qSpdFTddHS2Isgsj3q7sP26m3nMdDQfehgCk6ei9rCjUb/5QexathLV&#10;E/nt+f23XnY5QjSRFbepCf/EGlR29PdZSYNP6MDyx5qxIKuOlbEFfhJrtkGaxdTrVXkR3EWg09Ss&#10;expDNJhHFDdx2+X5MRxUSBZoJxBSz11ZGjswgmxXB8tNBMWHvIRRDV9maVJfetduADS9ReIenNaT&#10;g4ZkER9YDSIswzxO7ikNo59IFKP7mUIE52kcT8ulZQn3r85Dz1U0hXPEAnme8IEiANTw+Z/k87p/&#10;/LUhUJ+dC/9YylznX+IDFA9SbRbp7CTzOQQBvljQQfamPoBcKvjZqy5vXy5DahUBbglrBdJkxfsl&#10;ljgRJhB23J+DiHeYyViN9ZeiaasAzGSSmZ3sj7XBUjhCdriSuQQ9fRgHgdDFrM/CyPbjUXzM7wh2&#10;mjWf4GdPkOZbZrDioIbmBnBZsQ9Xk/3NzFbwqBo8Mgwwidvz/FidF7LMCSqTYX7cpxFeNlJxFmbV&#10;460fqMXXCluQDymVJONV0y+Tv6UFga5uC4j4u/WhR1EzcBwav/uQCWqIhMLofv8DVN21kEB3OPwK&#10;qj1oCipXrDKd/HWVxo3fQdW4Q1B7wGTUf+dhc53Gn/1/7H0FgJ3F2fXdvXd94+6uuLTFa7SltKW4&#10;FCnuUBwCcc9mk2wEigZ3dyktUlzj6+5+3XfPf868966EEJIQStrvn83k+isz85w5z8wjL2Pz7/6I&#10;iilTESJD/ISssvztN/kJxyAZqHbPJBzGXcxcky5gdw2h3VeMcOuyWHVfqqaYS7U+iH1sqj43H/2H&#10;SrQ9jC1/f4jt/bxRO+W73WZCcmlP3bqSxg8+QMGUg9Cwz74oOONU1Dz5MDZmk61/sR6BYBC5f7sR&#10;VePJEPc9GFWH/4IT3gGoO+BwlO19EOr22p9q7z7YfNKZcFZVW21Ati6mqYg+WkNUZJx46fLUFMOO&#10;jISF8cathbjN1mDcMLUhIiPp5WR8WQQ7xRFcnB7G1Ul+Mj/LQ+Qyjm+tbV/G71/q8OOE/i3omeSm&#10;XISRILMYGUeTISZyordTexo2bQF6Y4gxhVG1TMwsM7NUdxpWeuUi14PXKAZIMNNjWxLBKx3eqv5o&#10;npdKciP1NwaAM+0IzUlFcE4P1O2TaVigFiJNEiWyE7nJKVDC5pNPNy6P8bHRMUZ2scSb8D/CAKOk&#10;HxLisjtvN5GeDbJT3xfKR/jYZstAbX820LUye7HocXs8w9SMVLin9UTLh315hN68cP7W0Gv+jg2P&#10;aBo2hYdhionwrE5RZ1jmL/ZIKhXjARi+dAFP6bbUXbE+qsB2qgIpnP0yU1pxbI8ALuNAiTuRX2o2&#10;PcT+2nBVkhdzeoSo+srItA1LHGHjfrSCavNyPs6y1eKZqzfw2iQKcdG0mleMy+/x4aMrrsbXN9xA&#10;ELKc6Fs+/AjFkw9B3gknwFVVZr6rX2oIa71j8y9/b0KxF07eHyWz5hIk2+GLhChEf0Pl+L1QsPcB&#10;qHrjJfMbV0U1ttx0M9bvdySKlmabZN4q8Q62rsb6i73YwwpbTcAc0aM2CTTINVq6F92rIrrIjk5u&#10;anKj/E8ZZ8dBrrN0NqRxLeTToN+NdZdeicpRk9A0fC98MWYE8tfcJ+qPiuunU7XlxDVJuUQugqeo&#10;hP06HyUHHAz3vj9D87j98fWJJ8NdnGfGhyYvLZ/Ees2UMEEu0h4yE5kJH8Zbt3bwtZUljqjKCZjn&#10;W3vsBsy1tWKJDKMJZCZ0FquJQ8lxPLOnB+c5Ws341lq3NdnzkWP6UmpBh/ci80vxmM3BuJeICIMs&#10;JZIHfIYRn5xIrSoGgAqYAOXVSTRrgT9xJaM8QjmmdhalLCqbnL+dmhy/I7OYxhf6wH1zmrXBacLn&#10;JyBMWce8RLjP7YeWpAzig3yDk8wegRhgkIJbkpaJhg8/MTJiMkfy0SyB7mKJt+t/BgB5tqjbi/WH&#10;WV4fAsBOmuugnp+GliP6IDKvN6Ly9uhCkSOkzI2reyLcMog3b+36CvxUI+wARAfiJndPJPgdpOIy&#10;e9EOlXIc8Dm/M2bTSUgf944FfqrETLn/iP0lJHuxfy8nLkiWt0en2mulHYzgMrLFGRl+LElqI+hR&#10;lWA/ZbPKGX0pQXShLYiVh36BUJMUnhA7pHuPyO3Ny0Fa98Y/8eFhVGuffsZ0YDDsR+4lV6Ny2CTk&#10;nUmBaG40Ih+k2izVpyV3Mwr//Bc0jNmHgEdWd88dRqVyVTVi4wlnomnkOGw56vdo/vQL05HRYBjN&#10;WwrIFqyQmv9NRWxGLMeYOrDKPMdb1YTGr8pR92EpGj+thKewBRG/pUVI9RQ0aINBSys/djHBHwje&#10;uhR/Qz1KVy/HZvZp+VoFlfWgYtocFE/cH5WTJmHjX86Gt7HG3Edd9r1omHoQmidMxrpjjoMzL88a&#10;G0HCPxFeWlO8GDOlqKILajPNgkWth8ks2uSLiTWDtcPfhtYiF7LGbqAq7DUg2HXJZgWBLCsjiOup&#10;1ZxLVVfRYuLjXss9l3LMn9PLhdE9XLBRGzK+8ZQVpYFIpYZkI7AOPSMHA0MTKYkEQGpjAkBHlBpX&#10;KBHJ1MKyXQN4HWSBlEMfZTBMAGzT2iBkwTEU9dnJaLuF71HDCyuZmYyj5yQgNGMgaqf0QMgYRgsA&#10;ExEi6io+qOKEFl92pZETTYCStW9PSfXdJT5y/iMqsE5W+ewzyHPIy0PMT5W9YUAwEXV9UhG4aggi&#10;C0SN2Qtd6HHr9EQ4PxjEgdaTA95aV7BMX1jbU/F5cBhGu1KQEFUnWGsSqtqq7xMZjSF/W4UUsT87&#10;f8WfxAEwgdS/b2orTuNsp043M2BsIBiDZ4LbLel+ZGW6OXu2mR1fo1LwcbEjyNdtWNBvA6q+UIpD&#10;P2c7Fwdld/iRsIYI/PnTFqLkJ78mjT8fEZfbvF/78adUXY9Eybip+OL8CykYli9oiIdQJ3trKrDl&#10;zL8SAPdG5X6Ho/mTj4263Pz5Omw+9OdoGrcf/n3EH1D54aemfQ14kB1Ew5anwH9LEX/RmqW/PoCq&#10;hz7FxnMfwqYj1qBocjaqR2ajbMIiFB+8FJtPuBvFWf+Ca3O9JQSs/yECuN0icGoLEZZCljia62Jt&#10;Kq9H7vlkhJP2Re2kvVF8wlnwVcgrCCh/4O/I338K6vjZut8di5bNG0z/SbDbQwS1QKeqFy86digQ&#10;RIjjJ6LkGXqP5xY2WssaqvrfjDpsfLoc01MKsDA2ZuPVxBDkeF/U04cr0tzG1Cs+9i3LhxAud3hx&#10;fB8nUo0qLHmxWGAyXycRUNMzNmLY65dSEtMJgIqyZGlbKSQdtnAKtbEMrIsM5gVmkv0lUDbIGiif&#10;oTYywfbeaHytL7w32xGYqRD6knMSnTkOY/fr/Mtg1KemGADUbrBfCdXtqQTFBOQNHIRWThQa4XLT&#10;jHDC39VitdYPxQDVkUZF4VDlc5mCbDzhRLSyNdsSUnhjBEIT90/hrmyoP7wvwa8/aTEBblaKAb82&#10;k3A5ES0rCY7O4bxph6HU7RE+yt2G/C7U1g+XunrAFkohBZejtjY/WNngmpfGvH8WUvt9glSCVaIj&#10;YHa21JmK+uJI9uOoHl5clhIyycwt4Iv5TVI1vjTZg1k9PFhBlpjNztdumlzeZG2vnL7zbTX4dJUy&#10;uGkg+o1q1kYA1D1rpuYwNjNy4eL5yJ84Gk37Up397Ulw11trPBLigtV3Y/PUqWgZORmbz7gULZXV&#10;ZqC3hyyzGV9dBdad/heUjJiEkouuIHOUJwdQdddafDmOqvC1N6KxssR81wgMn8jNLd65e2qxhFbL&#10;AWoFoOGdPKw/biUKRs5D0+AsNI9eDufYFWRHrOOXwzV6GZqGLUXJ8EVY/1M+rv4A4YC1nCATKxHv&#10;H8umUQBoNpcojFJHLWWUjLyqEl+ddTbyxo1C4e+Ogb+gzPRT6aPPY8s+h6JxovKv/BatX1ibKhH2&#10;uRIs+XmMtliSJZVgwIO6f/wTxTNmouy0c5F//KnIu/ASVL/6AvucN84BYVIpWCPAPErz4C/xyg1b&#10;cIutLgZ8Mt2yctMs4/Ol1Hpu7cGJn+9dxHGtsX8ZJ37j7skxfnl6EHtTPmz2oDGJ0bp5st2HlEQ3&#10;VWHSkd88g/7un1EK5RucDLvZFU6gDDqMGdp0Tz+EI4PQTpm0XFUpz5TLCOU4UDUYjQtTEbyNoCjv&#10;Lll5zLaWvCLTBqJ6Qi8TNFUbIgqQEkxIJVYkGseJgrlaEuKESdAPf48ZMD5afhAA1ACPtnF4x2aq&#10;xs8+Ql5mTyj4oVxejH4vNLKloCEtCS0XD0VkIVF/GhtgtvII8Hsz0uG/zQH3O/05QHqxAe0c8GzM&#10;UBoCJtVlEt4JDcBIZzISOOskRtn4oSTTEaLmfcn+Bp19L5JtpPLsVEdiCGkENxPePjGCcT1b8VfO&#10;gpcQ7C4z4CcQtHbHLkjy4xbOgItSXVR92zp21FSzySTn25rw+CmbeZO6v/hQtRo1wsEbCcjTVz63&#10;QRTdfg82HvErVE/dD60TD8SGc8/nLGalsJRB7eZpM8h29kXL+KnYcuwfUf/eu4YR6cjq6Mb8fOQe&#10;fRw27fNTNH3+uX5GEK3FpkefRNjnN4DY5RL+K4qxC6WwR3jdZWs/xoaps9EyZB5qJ69E6/iVBIcV&#10;pjbEavx16/gVaCIYFgxdgPxLHoPPaW0Q+QgaAv49Avl5HUECkibAUGMLPr3oSpS99ar5qOSZJ1E8&#10;9RC0jt0HuUf+Go2f/Nv0tXboFadQa3/yelO/Bzh2ap5/ASXHn4XSKfujdux41Iwcg+Ix49AwdBLW&#10;7bMfKp95wvputwFAUDCaCM/f7EPOT9djni3AyZuqr8OD5YntZjlnGR8XpLfhWuWzTpBpTJvZ/DNR&#10;zima2hQ5tXcQfXs0QxGkHQRC+QzLVVSs0Garx7h7b4Hy6KSSgDhMWllr+Una12TK5ddKpETgixiH&#10;BWluce0tE83P9kPwJgKj2RBxxLQ+CtjCZLiO7w9nYrrBC4XMj53QaI0Fe+8NP9vVrJDGrCp2pcR/&#10;+YMBYICdEA1a6zbFf7sKjboBxf9S4EMlOyILlA9g0769EJo7AKF5vNEZvGE2RIQzQfTmNDTnpCPo&#10;HkBWxUaKEPjA3yONgkMwDPfEXz3K7pZuQvQop2lSJNmkt0xDMka8dgVSM7egJzs/kR2oiLcp7FxO&#10;LMigCvunXk5ckuLBhZwB5SBubKM4SGQbJdVgcS+vibe2OJaMxgAg+yGLg2TFhM1wVnjYiFqD6ewE&#10;zUd+qjC656avP8PGeVmmLZoLyrHpnCtQQXW2fvwEfP3b36LuTStfbsDjR/61t6Fq3N5omXQA8g48&#10;EsXTp6N109fwypCa36m+9yFsGDkVZWusfLxaL7MeIwjKVuL7rAb/CEVBICS4tY+sx6Yx89A6ahla&#10;CHC1VHubJy7rALyta/OE5WhlbSZIlg2ah+KrnqRaGIZPAKCF5s6u+PEKr0GbXSbkG18qxLvP04KC&#10;eTkomnokPGP3wme/OBjV775r9b/Aj5Omny2i6NAaO96KChT87Xps2XdfNI2bisqJU7DpN8eicN58&#10;lD/xBOXpVtSP3g9b/nwSXB4Xz6cTxwtfaNPRRBoKo/zdJkzP2EAWKKsFucqFsUjr2ARApdic38OP&#10;qx0+M+6lCncE+mW9ICWIw3u1UHbI+vj9RBKJBJIHJVm3UV56H/IyxlQfhSQCXmJXu0BpYb4kLHD3&#10;5tBUjYOfBYBymfOVDULz/Azglk6bQKP5EQf8Nw9A9dDeiJIsxSPFxJfMyqk1Vjx2n2k7Ntcul3iT&#10;/TBrgByPTnaA+sBTVYH8UePg44347OkEwGTj7BwlEtWkOdByzlC0z09Gm3F7S6Paa0eAlFhrBM3/&#10;JIU2O78EvjbS4jaHWVBFWyreCQzAYLc2Pgh3nH3sbcnG7i+Bnw/z74VBf34SCTY/UpI8SCKQJThI&#10;4dmGiQk+TM504/yMAC4lEJ7PDhX11wwoh3GFtp/V04usNKq+BE2ZvXQwQP5+emIFNj5Tw5sM8Xo0&#10;93YBH6KddiddNdUoPOEs3vdE5M2YzmEYIisMYMv8eSideiCcFIK8Aw5GxR1rOOxl6hBF8ZwsFEw9&#10;AI1T9kP5JH5+6M9ReOFF2HLLjSik2lOu0FZLrOjNWuvWipNZFjch77tJwB5fpLq1FjeRGVO1HZ1N&#10;4Msh08uBc1wOGidtG/xUG/hZ9RQC4cTl8I5ZYVTmovs/Nsc0iY/Msx+3aDlOk56lGluKudfnxPpL&#10;r0TF6Cmc4A5HxWuWTZtJ+kMaLMYokxeV5i+/xMY/nITacfsQ8PdG3iFHoSxrJVwlpextSzPwf/Qp&#10;8kZOxOfnXgC/UxNx96LddM4yHCEGJvDyLV/jNlt1bB0wFrLNPCcopvkwPV1pHhRO32J/8Xo+Gd/Z&#10;vf0YntJC0FM2uWgMACOUI+XKqcDolXPIAfuTgHSuvxsQJCk5wJWK/JDCZSkwAkGMAAjWMGVVYexc&#10;j/dA6CbKfQcAalc4Cd7FfdD4237w2NIR5Ym6AqCWzDYf91sT1Wj3bYLsZgaoUEuuqJWiu+LOu1BF&#10;1FaoG8X6i8b0+oDNgaqJvRGZ3tfY/Vk+vwQ6gl90mh2Ni9IQrB3CI6jx5GNI0GTDyQPEH+mPCzi7&#10;2IJs7HaBHx85A6XKCJp/o166HI60zdauL4EvkcwuIakNGQS4jJQmHN/LhUvZmRerw/mefH1lFyUw&#10;vJEDIitVM2WUVTZUmi1DJt7aPFsLnrxIhq8c2FRR2rXu09GU1qBXKXrqOazb6zA07LUvKiftjdwL&#10;LzZpH/Vp+VNPYt0hv0DtxKmoJiMsvP56+JsbzWdlTz+E3KN+jZoxB8I98SC0UAAUFstD1XnT+H1Q&#10;9txT5nta+lDXS372CKlnkUmKAFnrYFJHzQ6ljMFNgiRLuONFVi+bbngWJaNmEcxWUtBzeK9Ub/lY&#10;vx0A1JqgHmumkAmOXw738KXY9PMc+GqVBIoAGGv/H7OYKzCdpKr1SbUF+8vpxKc33YTNS5ebj7Tb&#10;HyFTk8G8l22k/qz/gMB2xO9QP+UANIw7AOvP+CuaNiuohtRcASZ/w/Zdv2QVvr7kaoRra0z3K6GV&#10;SaVq8kkb/mGKRxMvvx/xRLBm740cv0GsoCwICONmMas4zudl+nFVqpaDLBaodXCpwpcTl65whPHz&#10;nm4kkyWaDUQCqORJa+nJPF6vg/6BUVW/IKxJ/ZUHlmSRxEQ1kIBl3j5shzRWeYTIFMbOftJaYE/4&#10;cgegZY4d7YoarWUvhdCfkYbwvFSEruyH6n49DWZYCZQEhHYEiR8l6elo/vwjHmvX+zv+yx9mE4S9&#10;IoFQ/LPco48xsf7jerxuRLp9M5G9+U/DANFg2fvFZoDojCQEOSs0PdOXndqPh4rPHGxAqsJif+8F&#10;+mF4q7LYW+sOqvZoAlJj0V4GHX8vwc/TYfZiKg9vt/uxfw8nLsh0EfQ6d78u4CA4m2zwsqQAFmcG&#10;TCh7o+7yd7Kiz3Z4sYSdvXT0Rrip+qpsS9bMrB+OwhvwofGzj7Hu7PPI5vaDZ8R+2Py7P6PxvQ/M&#10;95o//gx5x56Iaqo2lXJ/O/EsuNZb7e0uKkLh9DnY+MtjUDblIDIBAujU/fH1jdMRcjmtjtsDVV4x&#10;YbEaYxxMQVRuEq3TGP9vMZIuxZPbiOIpi6neLUYL1dkmsr+twW57tYnVrA9OWonqwfNR/fjXsSPv&#10;Ye3C29aYiFIW1AJBtxMeVysZEN8n81PiJpOLmJ95vtyA9Uf9Fi2TOWlOOBC5N09DoMWyDNCvjUZL&#10;ZGukdvHl48/B5xW86Tjt8Lcp4pCiw0ThzisxIfrz73gA/rIaBLxRNCm0/6vVmJ200fgIx3eEDQBy&#10;fC9LIgvs5cEFHP/WZqBVler1cpKDs3oFMCxDwVPDsFNTspMsWH70fJ1YhpGrr4cSq5soMZEkJEUS&#10;kUqiYuPjz50paA3357VrIySF90KwM/KcjKi/Pxru6oEICU87AVAgKDc5RXwPzeNnBw+G3+wb8P3Y&#10;Y8ieYPKGl11741bT6s6V+Ij8gdYALdOG+k/eRV7PdAN8cRqrGiaS1w5Og/f6IQjNt3Z947X9tmQ0&#10;ziNFLhpEYSLjiwGgWTwlyEWi/XCtsycS3UmccboAIBs/ld0w/PVrkNTrC0PRO8CPVfS9R6obp/YI&#10;4JJkr2F+8Y4+n0zvXALgrWkBrEgJcnB0bnws1iYI2d90WxU+ubfUusFvKRqjSm4T4cjUOl2guQGb&#10;Z8ykavsz1E+YjIL9f4Lye9caRuCva0beFdeiZNyB/GwfbPjFUah87lkdxnzuLitH/ctvo/rBx1Dz&#10;j38g7AuaYxpbwz0QAANuP5o31sJZ46PQkQtyhInVqMqfVSU+6Goe/xJVQ+ajbnIW6gzj2zkAVBUI&#10;Vk+hajh0BTYfcyfqPsiPHX0PKgJATgAmxzH/JLDqOgGVLAbEzgyza2zC+jPP4z1N4qS4PzbfNA3h&#10;iKVBUdEwY0qLLTKI93j5PidZcywOFFkaKH1qfER8MW8uPjv4CKwfNwZFcxaj7uWn8d7hv0C4ague&#10;uLQUc2wuS6uJVQX1WJUQxpKeflyhIMB8rwMECXTKN3xZcgi/6u2Cw+4l4CmHCPUxykgiWWE6QbHv&#10;T17HiLojqI3ZDftLJvilhRSF3Y4MdzIe9cZdWJN435YnVztlt43vtX48AL5bKWhkgRYIUsbnJMK3&#10;JAOus4fB6XAQPyzSJOcJmcU4+bp08t7Gt3pXS3cA3M1rgDIFUccW3XyTQWsZO3fV410JdjQcMhiB&#10;BT0R4s12BcDwrYloWNsDoZCivvA37WwcNpqZNagCfx0cgImcVWycTRSNQrtOivknCj4gsD8GnfEg&#10;aXoLUs2irdb8CJ2siey8fTOd+KtC3LNjOzqZ9QKC4RWc/RamB7HcHqLKK9eh2OaHLsvmxd1Hr0db&#10;KMTrsYS5o6glORrjDapPNTOrqA1kJFt8/8PYeMiRqKMaW0JGWHjbbYj4LSZZkLMSefsfSPVuMvL2&#10;/QmKlqxAiAxSAzpedWwdN6gRH5FyGR/uP3LpoMHtcFc246PfLEXuYbcj7/j7UXrOkyi9+hnkPfgu&#10;oqI58a+ylN76MspHkP1NWEoGuJxq784DoKmTlqF+8mqUDZiP3CusPB66pHibWcDDZ3rR8aAnevbD&#10;F53FnF9rFboWPkY4GcirwwJAMjt+p2ztWo6LveEefwDy/nop3GSJcu/1EdisdUILBPVcbFp5TMJm&#10;acEqwZAfla++hOLXXuLk60XVYw9i/f7jsfHSq7Dh17/D+nMuQ8jThMZCJxb1KaD6a7lxxgFQBv5Z&#10;KSHMpiqsNXCT5J/1Cn7nnCQyQb53bg8/Bma4KUcyJyP7Iwg6EmUWE0KSvQFD77qOcDaAUkgyEs6A&#10;g4xP8mnzpeA4dwqa2nvy/i1zGEWORiSVgJ5BraYP/EtSzLKXGGBUG6CzUxCen4jAnIFwjuqBKAFP&#10;S2fyGgsmpvAxBWWOBNQ//aTVp2xHq1+t9tiREv/qD8IA1amu5laUTNmPFFbAl9ah+hrD54xUuP86&#10;HJF5DijVJZQsRehPAHSRAbo/1ozRn4PEzoHAhiHYmUajSjzb3Rt2NwGvzWF2fRPYqPaIkrYkYNRH&#10;f0GPXutI05XmL2TC3Sexo2T31yvFheP7+HGxw8MODnJ2045vfLHXg1t7tVAVCJuoztkJAQJgGwEw&#10;agbLrNR8FL/byGvicN5KePwa0ByJrZXlKFuyDOVX/w2Fyxaj8V//RjDSCZYt7/wLub/5I9WbvdE8&#10;el+sO/Mc472hUv3qqyg54hi4Jx+Eykn7oOjsi1D29r+MymRts8SH+k708A9cJLwB3riCSqu/VfPO&#10;fgj1A6jajshG8+Al2ND/FuQv/4eJRKN8I1ox1Z2UXvQMaoYugHP8MoLgt+/6fletn7ycqvBqNI5c&#10;jvI/30MgIMtiE0ntVmIhf4wpaUJSRCKxZ1W5r23dj/+pYomqzi3wa0fQ40PuKX9B06Sp2HjEL9H6&#10;9TpzvUrUpDYWk5b6q2AacgXU9CcNwajNzc2ofvIpbDrvYuTtdQByDzgCLqrApS+9iq+vuw5Nb36A&#10;Dy7+GwJ1dZaZEM/3xuwyLLDVIispSPCLGP92TfQy9F+cGsF1PVpxRQwETezAGBheyu/9upcTqclO&#10;gh+JhV0upaqWWUyvQ9/AsKZDjCaWEsowARLMZggJTC9vAt4M9OKNZHAyzOD1U5bh4J3oMR2eV/rD&#10;e4sdfpEhyr+iPxlCtNgB5x97oZmAp/SZIbtlGI2EJEOsik4/ybSVTKo0IRiWsIMl3vs/zBogS90L&#10;L6A8IdUYMyr9nbWIyZvgY81Y6v03D0NktuKDsTV5s0b/Jw1uXJGMUM1gXmAGr9LBxuJNs/LHqIgO&#10;wGHNPZAQSDZ2fw5S6uRQmmGAfdsHY+i1q5HGzk0iANrI6FK0XsGf2hzt2If0/sLMAC5OtGye4gAo&#10;+78rkzyYryCnnM0EgFJ9sxP9yKFqMNvmwWPnbeT5pYAIjLq3sgapp6kWmzmIq0ZNRO24Sby/qcjb&#10;76fYdNUVaN1itaMGrbO4AJsuvQYlEw9A/cSp2HTk71H94uvmc9eL/0Tl5APRuu9+qBy2Fz46+3I4&#10;3Q2c9WUfpvPuWUXAEvFR5VrwInJvfZ7CVoiK615D85AlaJywEpUjlyD30icQIPr5tdYlAeZkoYFX&#10;cdFTqB+60IDf9wFA2QU2T1hFtXElKqYuQeuGanP8dk48sqnze8Ko+rSQIEMw1PW28fxEFJNsh69/&#10;7KJr9WzagLxDD0fDuL2w+W8Xm9FlYTOfiQbyeqUPCPB0zRqFDVvyOdmuRv7vj0XuPnujdcIhcHFM&#10;bdibk+ezLxFkInCRRQb4I7/HihMZ5EwlJdzd4ETOxGIssimGpa9jqUdVG31zKAcXUh5kGib72DgA&#10;ChDPywhgREYz5Um5hOMAyEqZSUzJx8gnr4O2Ie1yRIjbBVJubcFEXN/ai2cn+MkmUEyQ4GfVJAQq&#10;+sE1Nw3tMolR2PyYNoh5CQhcPQh1/UWglECdeEEWKDBUOL2yoSPgKioymlZQto870ammiVl+EBVY&#10;pfyiC43tnyI+y59P4Kca4HuNvxuI8KJMtM3M6IgKIS+Q0M02uF/oiyCBLqLGMWYv/IwAp6AHd3MW&#10;SfEoqblyldo50ySbqr+J63+HtOGfE/TCBMEAO0mJXgiApPiZyV78qWcAl5toL9r9jRoA1K7X5Qkh&#10;TGfHKl6aoudqfUSbIMsSXVCY8bl9NqJ2vXZp3WSi8ZWczqJXRQtXoG7Ufmg58FCU/f63KDz4EDRN&#10;3B8NVHnX/eJo1H78L9PgGogRtxcFCxahbNK+8I+diC0/OQibbrsJpdfejJZJP0HVoYfhqz+dCl9u&#10;senYaCAKH4FjTwNAMVN3KIrNJ92N8j4zkTtxEWr3tnZz6ybkoGByNmrfKTe7nbp3CbZqqMaPihMe&#10;JGsjS6YKKwDUet62AO67qjZCWsbnmM2QihFLUHDdM4YBilmp7Tx1fvzr90uw5ez74dxQb52fNapt&#10;6B+JAXYtugJ3SSk2HfFzuMfti2IlscrdgOayClQXFyEYiFt88nstrdQUXqeqfzm+PuBAbJ6yF6p/&#10;fhQaDj4M7gl7YdNRh/PzVygvmqat4CMar2bK1ntkwya3CFvgo9srcLOtiuyvexZDLftkZQZxA8mC&#10;nAIu5nvxZSLlE7k8NYRf9WmBw+EENdBOAORzkY5Bxz2LYZ4DLTU4qiRKMRZI+Z3oSsGGaB/eM8lQ&#10;WyofBX7aELFR3vug5f4+iN4kEhQDP9XZNkTnDUD9QX2M+YtU4Eii0ueKTCUYfKn8++2mHQ2rV0Pt&#10;YIl/d7cxQGOGEJvhA431yB8/iWzPBp8jiRdMVZYXrbBXrrQUs8UdWcwGmJnOK+BNE/VDM5Phvc2B&#10;YJ7AL43H0/qfki5zVgjZ4Qz1wfGuVNg4syjSiwIfpIQtG8A+VJfHzp9LKt5CxtduorwkkKInsUOT&#10;E/yY0rMF56RHcCnB8AJ2mFkDJPhdQPZ3DcFxYaYPK+Q0zgEh2yhtgmh9ZLqtDi9epXaQSiVdjzAk&#10;2aGUxY07qv/xNnInHwq3Mv0TAGtufxD1n3+J4utuRDkHaeuYvfDlb/8AV2WFmsnM5EH+tvaZZ7Hh&#10;qGNQP3YyGsdNQd3En8I35iDknXoSWqqKDeDJmFUxAdtF73eqe3/4IhOgoM+PTSfcDc9gqqPjb4fc&#10;15omEtAIarWTl6Lod6tQMvdlND+1HnXPr0fF4rdR8uvbUTNhMdXfHNRNFmB+DwCcZG2GuMbo/CuR&#10;N34eKu+TeYQFtq6iZpQexO/0X4j1P8tC1ar3EPaJw7MvKTA/brHGkNT1wtnzUcgx0MSat+/B+HzG&#10;AjTE3CKdBWUo/Pt9nGjOQP64vVEwcgoqzz8fVYs4iR5/IprGTsKmY36Lpk9iPuHRELyRIKvGD9uB&#10;Y1X2iEqZoDGlYwZbfVi2T6HJWa1sclJ/VeXqqVQPC9O9uMThx/nEoDgAGhaYGMaZJBKDU1uMKYyi&#10;KsWrCaDaYz1G//MsQpyWqCyvELNGL0D02XG7uz9vW6ksHLwKASBPQDmOggzwk/7w3JqE6AypwHEQ&#10;JNDNy0DzGUNQn5SCiI1YQjIlkzpVkanCP59MVimQ15jkYXewxL+6ewCQRwtFlEhGBB2offEpFJoo&#10;zwpxTfBLSDMA6OUN1E7pTWRPAUy2N4IiATA8g7PALclw3tGTHdaLRyD4mZ3fBPhk+Nyegvf9vTDI&#10;qabUuoJVZfyczMfhjT9Fj0Nes8xeWDk5sFMsW6UUhwvH9HHjMnZS1868gPU8sr/bernJ/jwG8Dp3&#10;xoLG42NJ3wI057rMLcaLGIbsrsICQ5biN1/F+tPPQeHeB8E1eSrKfvJTFCxeBl9lAyqeehZFPz0E&#10;BXvtheKrroKrsMAMSBWJnwZ30U3TkXvY4SidPBmbx05A7vzZ5rMfWzy/u7ANPBF8ev6DyBs5D1VD&#10;qfqOkSvbaqOWtkwgAxxDIR0xH7VDFqJ8+EJUUu1tGLUU1fzMOXo1nOPWkAVmbxPcdrQ2j1uO8vFL&#10;UEFQrR2fhfIxC1Ax4xV4K5xwf1aPvANWwDsqB65RK1AxYD4+P/kuMqzmnZOWH6Do7PIY0SjyeFtQ&#10;tDIbm04/C9V3Pg5fXQ2a3v8A+TfOQv6hRxtTKefYKSg66SQ0v/MRql5/A6W/Px61w6bg8zPPgr+g&#10;yACbiYvK8eXhwRUuyk+QD5L5dS2y1VT59O5KTvClyOky7rX8s5KT/9J0H67P8HTEDLSqpRJfRD7y&#10;s15Oalh+S87iNclHAtKMgVetQO+20d3k1PxF0nFsUxrqJN/U3joMowWAlG9fUx80KRL8zbIK4fsx&#10;AGyb7YD7liFoHNgLoYRUqsC8SAJffEM1f+AINBcUWJrGTghNvPd3GwBKrRCz0axWeNF5JpS1Ah4E&#10;E4noNjkz29FIMGw+fgAwn69jNxmZQ4DkY/BGG5z/0uZHr47GIblmp+p5H8xq7QObvzsAyvAyk2xx&#10;9JM3IyUl38xC8U6R6pvADhya3orzOGtdyc6Lr2fo8QJ7FFcm+4wRaJa9e5j7LHuYg6MRL1+mTQqp&#10;n53CYlQKztoaR4GQml2AGETFC89hy29OQO3og1A1dio2HncsGt96DVVr7kbN1ENQM+UAbDnyVyi8&#10;8m+oePoptJTm8xAWiHrKK1H6wuMoefZJeFvdnK21XbCHQyCFNxgh26hsQe2/clH10Beo+vVdaBqT&#10;hfqJy9EycSVKD8gh+C1GzZBsNAwlKxxCgBqxGMU/yUH+/jlkL2Rnk5ZuE9h2pLby92VTlqD6nq+Q&#10;exLPPWAOmsgEqwi2RT/LQclvycYnrETdpBxzTZv2Woi8Gc/BV+/u0qM/XlHCJW12SF1XKf/X+yi4&#10;8TYUnHwGCvc9FFVjxqNu3Bg0cXKt3mc/lJ9zMcofeJD39jMUjpmAjZdfDn+VZQwdicgt0tpeCZEB&#10;5ufcieoP/x2Du84i5q4xHPQGsGb/LWSBlmF0vCri+dKkIGb39FBjCsbWyS0A1Hq5jKNP6e1DRhpB&#10;kJ91AKDDa2wD08e9h+G5R1NyjaQaOdV6fUI0jQTGjle0GaIo7vzMACBrlM9D6IvGZ/sgdG1sAyRW&#10;w8orPH8Amg7pbxKmdQU/qcHGNe72v5s25JDc4RLv/922BqiZRY3tr69HwYTJ5iLbCHoBxfRKJMpT&#10;/W3plQ7f1QPRPp+sLnaDWgNsm5EA97wkeKqG8whynLYax1Bkzhal0d74RUMm1V8rMXMHALYnYHBk&#10;FIac9JRZg+joDFYldkmhWnsUO/KSVKW4jM9kAkDgfEcY03p4kZVO8CNT7DoItPs7qz+Fen0d4c9i&#10;tR2FdFvkIdjQhPcvvwrVjz8RgzHAXVqN3OmzzAZIPUGw7MDDUXTOWWg49Odo/tnPKbT7oW7MJGPD&#10;VHjEkSg6/1yUrl6Dun98AH+rx8zimrmjMiTuOOqeWSxTJz+vV2ANtLxRgsoDVhPUlqFmchYZ2RLU&#10;5Pwb1cveRtFp96HkjAdRdutLqH52A5yVTpTe9xlZ4zy4xywz7m9xNbhr8INvq/pu88Qc1Ayeh/yr&#10;njBThS+/Cfnn3IvSMXNQw8/ryQw9w7LhIUjW8PjFuqaHvjLXbsrOSMsPVMQAFUnGjCm+bt6yAV8c&#10;fjiaRk9E7l5TkXvi2Si9/T4U/Pl0NO/9M3j2ORCN45U7ZiLyps2AN+g0MuflcTR2AjxK40cfY8sl&#10;V2PzmKkouegqtAX1SWeRUbaiTUsB/3hNOWbbnJ12gZSRFZQdmYEtyXTh2uQgzuf7khml05Rd4Lkk&#10;FleSNOzVozsAOviZPdmLZFslRmTfiBT+xQFQ3iEyjrYFUnCDUwQng1diybhITsg8T4N3cz94ZxAb&#10;uqwDyi6wbWEGnGePRlMy34sBoIUvyXDxccuJp1oq8E6QhrhM7xYGqIMpGKeGVN2rb6DCQZ5sLpLA&#10;R8oadCTCZ0tD/dQ+1PH7oG0OP+ONmfA3s8gUbyI4rs1EONyf4KLGsNRfzQ5oz8Djvr7o7Uwj40vq&#10;BED+OVjHfHUCUgZ+YQKcWnZ/sU5JbMOAtBac3NNrwl1Zhs+i9FGqv224NMWDRT3chu2ZjQ92vql8&#10;Pt/Wgscv3sLzy5XLzC2sVlHAI63IVT/wCArHTkbh1AOx8YYb4aqqMoNRbVD/1rvI/dPpJghmy+RJ&#10;aCUQlv7lTBTfOhOFZ1yA0v0PQ+3IySgePQH5I8bg4ykHo/ojK9KL4fGmM/fsogEX350uf2kDPpgw&#10;HeX956FuGNnfyFVoVLCCm58yn6u9usKN2knrU+uvfwb5g+eSoSkCzCq4x8m0pfuusAmJFat63TBp&#10;OVonUr0esQjrDl0KZ24Tj2eZhmjLwPVqMYqPvZ/q+FJ+V651lo1h/YTlKDjxIZTf9QFc+c0IiX2x&#10;f+W6Jzs9qY/aHbZC3ne92h+uaCJVCxrDGJ5XrVT5+OP46sBfouSeNfA6NR0CRYvnQ3mg6/bbB0WT&#10;D0L5ylVmAlIfCN50HOen61B69Y0o3oeT7aiDUcux98XUg1H50WfmGEqPoM0Qo3Sbew/D7/Rj9aRy&#10;LLD5jBYUzyZn5IDkYXqGDxdRS7qA7ykzotbNz6NcXUnycGKmB+nyEXZo/Y9URV4hDh+fB9H7569i&#10;SPO+RkaTQkqipNw8DiSGUnGAKx2VUWqBUcp9Wwoi0WQEFCyBZCbkHIDW5akkRMQA7QZPJ37weXgu&#10;NcRbBnBspSNMxmdZlKg64KWWmTt0BDyFJaYdd7TEv7nbADC+tlU87Ta0EPy6InV7QiJaqQY3HkP2&#10;t7CnAcC22VaV+uuelgLPP7VDlM6G6AKAfB5o74tLnD1NzL/ENrm/dQJgOnpjcNYcJNrqjW2SQnbH&#10;AdCWEMC+vRpxYXrQWLcrFaAV7irMWS2EGzKcyE7zYjHfFwCaHTDWJezMOSklKPun3JA0O3efVTRc&#10;AzVN2HLcn+CdNBWVhxyCshVU8ZoaOa44KGVmwe/56+pQlK3F9wPQzFm7ar+fY9P556H65Tfh3FCC&#10;Zg70kukzsfGcC5B/5wr+Ysc7b08oIV6v0n4GI344i5tQ/1IuSrPeJsA/hLzDqJqOnoWP9puLxk2N&#10;Rki7Ff5OohhsCODrcx9GydA5bCOtG640ILgtFijWZ/yFZfIyIhvrDlqE2vetZPKKIq2oMI3vFGPT&#10;lc+jZJ+V8I1aAZeCK0jNHkNAnsw6Kgub+9yEr258zICBFs9lFyhvDXnjKhqLnOx1b//pIsxVDq2g&#10;y4WaLbnWGGItvuMuFBx2KFwT96bm8FMUPvawUfcsuCTh+PoT5N1wM0oPOBS1E6agToE2DjkMhbdN&#10;R/2/P0RLY62JSOPhlxWoI85843aQ7y4sxkxbNbLtbiwmGYhHPhIRWECmd02m22wWWq6jlvnYJazn&#10;ZwQxtlcDiUaI2hflzS4XOT+fh5CYuQFj3jiTnC4NSdqoDMs9zoFUfzLSfIl4KtCXF6/k6clscwU6&#10;kaVHAklUf7Q82wthk0RdbrFUgeUWR5wIz+mB2p/1Nktrlj2xjKO1x0AVmM8rH3/U3M+OlngP7zYA&#10;1J5AxOdE4aGHIrIVAGphrjEjFb5LhiC8MLkbALZNt6N2YSr85YPZoTKOtMAvzgALwgNwQLOyvdmN&#10;i01XABzYejB6/fwFE/Mvya5dKQsAdcoUuw9/7uPE5Q7RdnWcwE8mMG24xBHEAqrG2UlhLCY7tGz/&#10;rFlvHlWC+36bS5qiKBte3pc1Q3ctpffeg4K9yOz23R/FRx6JivsfgKfFw1lVM7p23DpFqP7fn2H9&#10;2WeicuJ4tI7aH4U//RnKls0xYfDFWgJhrZ2SiXTH2T2+SJUyuV7aQmaRIH752rB2VblQ+3YBcnPe&#10;Q81n5QZUuhbjAxsNGQEPN4dQfs0zVIdno250VsfObhz49NoAohjgqKWoGjwH+cfciZZPKw2wRnkc&#10;D7WPqi+K8O7PF2Bzv9uo+ooxriLrIwM84k4U75eDqmGL0MSae3gO3JsaDGs018KqnXldi5cIJNcy&#10;LfH+p4tWmn3RoGFqArimrzdi499uQBE1DI9sBA//BepeesVcr8ZN67p12DBrBjYfchTqqTJXj5uA&#10;8gOOQNktt6F1c4HFiFudWH/VDah85RXz2uIo3W/OXU4taEgxWWAIi6j6dpjEUCaWpAQxo4eP4Oc3&#10;4BdPpm6AMCmCI3u3IjnRQwJCSaX8KWxWEkFQsQKHX/53DAmPM3Jq+QfH5DeUiL96e7C9rTBZYTk6&#10;tNs5jqzESc4tg+CcyfcIgP7ZiQgRAMNkg+EF6Wj9y2D4jYDLuFf2gNpnSIaTAl947nmxO9qxEm+F&#10;3bYGqAM6P/8URT0zY2Hv4+An318bB2MfhGcMRHiednZUYwB4SwIa7u2JUFiub9oS1w6RqgDQgUd9&#10;vdFDvr9RNmBE2+tyf0swW+vD3zkFqRnFcCQG4LBz5kkkFTcA2IbhqaTvmS6cT1A7nwB4BTvYxDwj&#10;4F0jlzdSeAU7XcRqAaB8fgMEwApselheH37OkoQmSnTXtYVAfR1y//BbtO51IFqmHATvuMnI32dv&#10;bP7T8ah9gMyi2W2+p18EiGpqF7/Pi6I7/47NRxyBmvFTUDVhX2z+ze+RvzQHXo/W/shEYrvK/zVF&#10;Ex6rLluBD5R9ThF6tcRuFtljX5N1gAJEWAOO/5N5xIOIxb+jUvePfJScvBble2ehboK1M2wBYQ6Z&#10;TTYqpi5F5a/uQtnt75LRWKqhjmHal0cKBSLwUrUtnvcmNv1kGcqGzkfNwIWonkXG/VUNSs59AusO&#10;XIi6t7X5FAORj6tQMucf2PSXh1G09F+IkClZKiI//A8XqcAeTihhJQlm2XL3/SgePAnOyXtj05HH&#10;oOmDj82Yai0sRu6MOcj72S+p5k9G3bhJKDngSJTcMAutG/NMe4Q43io5SZf8+hiUjZiIzeeehajP&#10;ZT775q1F8MrlRbjZ1oJl9qAxhbHUYFaqtYsy/LjCQRYYAz9TqSUpb85Jfdzok+KixiUVOEIAJPg5&#10;/EggIek18QMMK/+lkdOksGx3FaqOshtyYK/WdGwM9yfY2xGJkBARANuoCov8eF0DUZ+TgQCJkXeO&#10;GKDUYDvC8+0IXj8Qvl4pZm9BDDBM9heyp1rmMFP2Q6il1dyRyG2M4H5riX+8Wxigijqn/PZVKOfF&#10;6ALjDFCPPjHAXw5BdFEmlO3NhLsnumsN0HeLA61v9mM39GBD8LcEt7b2DN5AIhukJy5y94XN50Ay&#10;G6hHUI8OE322P/pi6E2LefgWs/uUwM5LMtEp5KTdiqMyW3ClA7iQr+P5TxX95VxHALN6uZDN9+Oz&#10;nZ6vZAcuSPBh9V6FCHu7iqaUNVa2qBqt6JWXUMBB1Thlf5SffTZKzjjTJLqumzAZZRP3Q+EfT0PN&#10;o4/D51auEGvAxRlF46avsO7ii1A+dV/U8BgbLrsa/pBCOXEYfleP7cmFl66rt2rsPsxD/B2pmYTG&#10;CFVmvhPk286NNWj4VzGaXy5g/xeS0ZWh+vmNKL3xFdT+Zi3bNwctY3NQvd+dKDvpCZTmvA+XjJmb&#10;ybCLnGj9oAz1b+Wj4eMyeBu8RmWMF2d+I0pveQEbx87H15c8ZPpAwcmdpQ3meUthEwqvfwYV4xex&#10;LxeTHWYhb8xsNH9iBbv4Mbsifu6Iy4O8E0/HF/sfioZPvzDXXX3X/dhy+NGomLgPmkdNotp7IPKv&#10;vwkNX+YaMxC/x4uqBx/D5uP+TGCUbelklE/cC//+1W9Q89Xn5hhbazPt7JHqD+swL6OIBKB7AiXZ&#10;xOYkR3Ed1WAFC+nMICcApFxlhjClRzOBw0/iQRmkLBkw5PfsiSUY+ugNlGpLDe4wiqaMZ7gS8YDC&#10;ZMk1jvIe1/hMwBPKfPOTveC7OY3sjwI8M7YhQqzAvDTUHtiHarDMYRKMh5lc4+QnnJeSgcb3rJSw&#10;ATPpWjbJ31bin+2+NUDO/kWnnoomAp52fbsCYEtyItxnDkZkQRqBT+BHECQA6uZccxPh2ayMb6lE&#10;Ct4MZ4k2bZNzxiiJ9MNenmTYBXyi0VpIbXeQHyZieP0h6PGTVwh+MnhWuO6Q2QhxEOz6p7biRBPu&#10;np0VA0BVrWNckuLHwh5es9AbB8DFBM/V/O1cWwPemKP8vt2LAUDO0FE2bJCMrfy++/DF3j9D+Zq7&#10;4A26UfPgI8j986konajILuOsGIAnnoLy559EKBb0QIxDz4LeEPKW5ODDY35PQS4yu77yJY7nx/hf&#10;LAogEWq3lgW8jX5sIUvLPWAJisctQOH4xagcuxjlY+ZT3ctC6UFUXfdbaSJEKz6ge/xKs7tccNga&#10;VB6+BiVHrELpwStQOonf1e/GLULxkTkonP4SXLnWeqMEXYBY/1ElNj/yHiIh8VIOKdbaBz/Dhp8t&#10;R9nwBWgeuwxVU7VWuALFPH/Ny0pvan3vxy663qoP3kXBG2+YsVd0660ombAf22Q/FO9/MAquvgJN&#10;X1lZARV9uvrBJwl8p6Jo0hQ0j5mCkskH48vTz0H5I4/AU0yV2K/44WLeap3Ooo0gUl/cd+x6qr2W&#10;J1QcAJeLHCiNZg8PVV6vYX6dANiOyxwh/JJkIinFSfmzPEKs9XcQBFsx4KzV6BOZCgdBrysA2kI2&#10;XNHSE2HKdySiOIEyio4DYBpaP+mL1plJwG3EiBk8mNkR5uP8FLT+eRBa7FZcUe0Cy844mJRgcKd6&#10;wVzTdwEtY0S1kPDtpTsA7gYV2Fdfg8KJY4zLSkB+Ml0AsH5gCvw39UNwfjrZHymsUYF5U7eR8q5K&#10;JagMJUCQNbaREpMWh8P8LJqGZ3yDkeSzw8HXCq2jtYTE9iRCZTpGvHolHMnFsBP8RL0T7T6zEeKw&#10;hc0W/fnpIXZUV9qunawgZzMPlqYFsJQdGAdAK+gB1eGepajZbDG3rsUAYKzGG042VhvuesQMVA0p&#10;d0sdau9+EMW/+RMqx8u7Yypn6p8i/5QzUfHa0/AG3Oa7YkBeqjn1uRbbULSYiHTJ+IH/Jwvvkf83&#10;fVqF/D/ejdLhs+EdtRjNE5agXnaABDrn2JXwjl5lHpvG56CZVXEC6ybLrGY5GsavQOtoGVAvQCuB&#10;r3l8NuqlIut7I5ehZPhC5O+fhap7PjCTjY/nVFvHgc9T7kLxJY+jcuhctI7MRsuE1VSrV/D4y3mM&#10;VVShFsP1seWtE9vP+1GL7APjUFWSvZJgPwVV++2PvONlDP2+GS7hcDsqHn8Wm045FdUTqIWM3QsF&#10;k/fD+pNPR9mTTyLS6jRrm4ICtYngb+tbs6IbhfD5g8UkANVmOagDAFkXJYaQle7BNcogRznpiKFJ&#10;AqH82aeTHQ5KbzaeVwK+OAhKK8sc8y5G5p5Cye4EQAOClOX9m3uhKKzd4GRel7XkZZm/UfWtHor6&#10;RSRBt1Aj7GIULfM535WD0dyDAEgtM5LgMOk1TOY44kzlMX/gRBs2u/nR71hUj7fD92OAOkrsSPXv&#10;voOiFF4Q+W/QeIEQ1Vm1Hti4Xx+E5gxEcF4KorOTEJlDAORNBW8mM3y+BxugNwcpv6/F0IgDobAW&#10;RTNxi6sfbAFFfE7gzJGA5DDZHxuvN0Zg4C1roKCnNocPyl9qgJDtlEQw/GUvNy5LshIcyfxFVVv5&#10;l9m9mEEAXJEUMh1s3H/0yM9kD/XwH/OJSH6zK9i1xMPt6F0xXbPhw+fBkBd+zjRqa71Wk/tamlD2&#10;wFps+v1xKJq8D1rHjUfFpH2x/uzzUf/8G/y80ai9+r6GozoqoKHe/ZQ7VSxTDpl0WBCt1zqu8QQ1&#10;n/H4vKd4NJYfonQZCuZRTWgy5ek5/6u872N8/ZNsqv7Z8I5dTSaz0rjCiX05xy83QGTAiKCnz+JB&#10;UmsnW7u/+o6iv1gRo6keE7ScBMWmidnG0Ll5whoC4QpsGjMHJUv+YdYntbkkwW/4VwHWHbMGtYMW&#10;GLCV94kCKei47nE5qB+Vg9wjcuCv81r3wUnJuDrKAoBoqLtQ35r743FDLUH4q10I1LgR5PO42qp7&#10;leKltteYMW3AR9PXpiH0rR0sPK9+53Q2Y+PRv0fzpANQtO/BaHrxRXNPNc8/j42nnU7WvC8nhb2N&#10;b/nG44+nNrKWhKLZOhXPr00V7UFZJjDfLO0KIsCW8leRGIzOxUKShqxExcRstyLF2KNYkezHrT1c&#10;OC/mGSK/4PMJgIqkfnGyDweQcCQkhAmAUoPbTNDUJMqiw1GG0Q9cRU6XaYIixF3jbNTiMp098axf&#10;XiEkRR0MkLhAEAyFBqPpXuLCjQQ5ESUDgGR8cxMQmNEfzaPJHgWAiVZ2SQGh9hnKh4+Ep9JKHRDS&#10;uN9OiXXZ91eB451ftjQbSl4sHz1dUEiJjxKT4LSJtg5AdC7p7lzSXe3szCWCE9FbbnWgdZ1c3+Ib&#10;HwI+BwEoCS2R3vh1aypspMjGn9DUZDaRDYNbD0LPw58TubTc3whgZvMjMYqeKa3G9u/SRHVW55rF&#10;uXx9TbobS9KDWMlO6kb1WWfayvH1g2W8FrcZtN+3uKurUHzPGmz87e9QOn4vNI3dG7WTDsRXvzge&#10;De9+atjJ7irKKaKQQAaoKXXaoZUgat1SGyzy0NFrue/thlvbZrEE3pomTBw+nsuYcnij2Dz7RZQO&#10;nYXG0ctRM0Uh8AV0ArJt1x0xht66WsbRy1E7gWxuxAIU3/4eQt4wyle8gy1TF6BhxBJjPB3/rmv8&#10;Miug6phVqOo3ExunPWcBBBlRgNcfilBhDFsLE7K3a/6yGhXZnOTPeRRbjr4dBYfnoOjI1dj8u7uQ&#10;d87jKFr4T1S/WQhvjTiXVXQ8/V75SjzsE8X329EiIdbXw5ws111zE8omHwjXvnuj/LgTsfmsM1Gy&#10;135wjpyC0kn7Iff3J6H8rrVw19Ya0Ny5ouUBAxl4/vJcyoETS6lNZRPslhEIlxJ7cqgGz+vpxkUk&#10;GRcaSwrKFGVIAHglyccxPT1IERHhZ4kEQrseCZxJNi8GXHIHBkRHUGpj6q8q5dwWTMPN3nQ2Um/e&#10;qAV+cRYYJWC6Xu+FwE0pZs8gDoDtc4gt83qi4dCB8BpTmO5xRkvtNlS9/rZpcxMdZjtjPf7RrgOg&#10;Gey8fj2ygwv+fILRw03O3wSqsUQk6ei1mZnwXtwPbfOTDOtTCjzl/QjPSETTEurwNQN5lE4AjMj3&#10;N5qEDxT23ukwzK+DOlP9TeJ3Rr7/F6T3/sLafifwddYAJmW04DyquCbiSwz8BIQXksrfluFGNmez&#10;5XwvDn5WboR2LB23CZ4GNwdt6HuAhGZbCg2ne2tICQhrUbzmDuT98neoGjkeW/50EpxNdRQG8/Xd&#10;UqLhMIU2pCs3nR8Xs673ofcVrt6wmh+iiO4IfEk3tOerawjUh7Dh0kdQQvBrHbfSsLnWCctMPo9d&#10;Abnvqq1m95gAS1Ar3ncFSo67G0Xj5qJxHAHXGFt3frd2SjZqxy9F8fC5yLv+Bfgavbxucj22o3Lz&#10;BtmHgjJnYQNyr30aW/ZdjIYBi9E4ZBlVzQU8xyI0j12CmnFL0Dh0EeoHzcHGKfPx2R9vR97Sf6D2&#10;7Vy0flYBT41lHmVYoKjYDhZNXGHDPinMjS3YdOM0VB68L9xT9kXdxEkonzQRhUf/GUX33A9XU5MZ&#10;Shpz4RDPtBMD2FhA8l7lkFf6bg3mOUqxmjKxlLKUw7rETiZIkJPH1PXGoypslpOk/mod8FK+Pr2n&#10;CwNTpYnJGYG6HAHQYfJwh5Gx9+cYUXpkNwBUJHdbJBm/8KagMdSPF9HJAGUHrHVA36b+aJ0jr5Au&#10;AEjSpH0E1+n90Zik3eDuAFjLWjxjvmkzMfjtlXgL7fIaoGYnjXkdyN/YSpYzAW5eQCgxFaEERYBR&#10;5rdE1I7OROTm/jwTL3ZmiokBGJpJKntrIprvykAwOJDHUAPEAZC6P+sKb0+kuWT31wmA2kbvzcYZ&#10;vmwRenKmSnREOxig1h+UuOUXvVtwBTtMND0OgOqwy9ghC3q4sSKBsxtfd2V/s21uPHNZru4K8m7Q&#10;366WcLtcAgmCWvjnsTQoNfjdJUXYeOHVqHjscfNawWV2fJhuv+g4AQpX0/oaVD74OUpnvobiS59A&#10;0QUPI/eyx1E47WVU3/8JGnOtXdAfonS9lwCFsOnDCuSe8ggKRs5HC9XMqqkEoEnLCHyrY54f3cFr&#10;d1TZDCrIqrxFGgmytbIr1Psx5tfxPdZ6gl/lwTmoePhzRGLdrRiCQVaD5Xxd8/w6rD8kCxVD56N1&#10;tIBb7FGpOa0wXi1isgrmMGkpn2dTLV+G5hGL+f1ZKB49B0WTZXe4HCXTnocnr8E6yQ4WmcX4zOaR&#10;dXGb7rgbpROmoHXMflh/9B+w5c57CK615jq1xqdoTERY/m7HFzrUZ+F2H9qjVsTBaCCAvx+6gfLh&#10;RxaBbQ1lZzGZ3DJqVsuSQpjV02niacqxQGZlZlORROMSEosJPfwEkCjs/K4ixWgpyu7wIyOlGINe&#10;OacbACpWoD1sxzBXCj4J9uVVEOT4uQCQDIrPExFsHojGnGSAOBEHQCVOiyx0wH9Db9T27WUYoIAv&#10;DoBaByw99kRDPCRj22uH+HjdZQZorL3Y2FLlGt5/Hw0OLUx2MkBlfvPbktB0MC90bp/YTcTMX4jk&#10;gVsT0Pp8XwJET16Mbl4gqF1gO3zogQua+yLBb7m+dQAgvzfCOwH9T7jXzC4JBECpvpb6C/RKc+MU&#10;gpzSXFoAKPc3RX4Brk7xYFm6H4rxpw0QhbxawcclCSFMS6xG7svV5q4iba0UgO8BE/ypGJCGrVGl&#10;KU3qDBUF5AxRrVLjx81qdqXo2GITmuUEsPX/yEXFWY9gy/7LsWXMQlQNWYiGoWQrrHWs1XxdMnwe&#10;SvZbgaKrXkTDhipzDDNQeH1aNFYcOWuh6lsKPwpTF5S63R621FsD5KxhT5vZga19YTPKZr6JkpMf&#10;QPFkMqPhWVQ1Fa9vlVE7WyYuRT2fN05YA/dYAeJyvr/rAVEbyPb0KDan5EpyexMoKbew1OFGs55I&#10;sCMwds02JwB0jsxCNVXYltIWcw9mzZD/xdd3S+74AAVjFsDJe2jm961jKHSXrnelObeq4hEqq53O&#10;Ldc7gbBZsxzLx3GsI7NRNmQ21h/K63oxzzqXGpMn2W7/80OzaREbi+7iIvz7l0cj78br4KuuMu/p&#10;E/OxEDt2MPOe9XSHilndNBsh1q/emV+AuYoYTRXXyEei5SKazTo/043LSSTkH3wZ5U/yZeIEJkbw&#10;60w/kpJcljMC31O4fNnn2m1NGHDzSiq1PeGIpCMxmmzsebWen+xJxV1aBwSJEUFQmyFtUofJCCNt&#10;fdD8cCbabkoiblDAYwAYNRpkb05gvRCS0HcBQDlgFIydCHdtnZGL7bVE/JPvBYBiOerQstUrjfqr&#10;i5CbihW/345WMkHnMWR/CzJNcMNOJE+Ed0YCPJ8MYAek82Is9DczQJsdFdG++EVjT5P3Ix5aOw6A&#10;o/J/h7Txb7FhyRdFt+MAyA4bpZwf8l/sBoDy/VW6Sy9yUrSm0Wbs/hT7b3mC30TGXT65Cr5mJ8Fc&#10;tMy3vXbbI4rAUx3sawmg4KanyTbmon7wYpRMYT9QGCWAcWFXNetjen/MMrMRsG7/pShf9QFCZplE&#10;Qk/WSvATqH1bkYj4KGhScc1zXxQN/8pDxW0vofi4e5C333Lkjhb7yUKL/IEJAHGwEQPTpoauoWni&#10;GoLPGtSOyUH1VH6HDMoyeN75KmDyjSIIUuUV+EjF3tb3tln5/epRC5F7zAr4q63oMAomEAhGUTjr&#10;VeSOpJo7iseVbzKBb5vH+I4a92pR7MOakUuxYepCND6/xZwr0gV0dqS0BdpQ+3UuvGRpP1xpR/Un&#10;DZibWkXNqI3yIYJgWUpkUZ4WpflwTYrXuMYZ32AjY9oNBk7JDKBfarOlBgsK7EGywRAhoQ09j3gd&#10;g917IzmaSgCUOZtl1aHgCJd7e/C0JEFtSRyJJE8kQUqc1E4S5HqzL4K3kOXFAVA2xFSJo3N6ofmI&#10;vvB1YYDxWpicgcb3PzC4tL3yvQFQM0dczy44768mKkObqQI/Mj1eXH2qHZ5zB5vE5/GbUPSX9lvt&#10;cC1Igr9qEI+i8NgWAPJueGDF/huAEc4kJHC2cETj6q/NrP+NeOoaOJIqkEJQc5DNCfyMCszXP6H6&#10;e2GqP2avJPBTsnPOVJy1Zqb5kWMPYYldHRsmAIY4s3k52znx0nXa/ND2OefmqO5qz0ZAXZ2/xoP8&#10;0+9D+SBFP7mdILPGsB0lF98eoNRNIRMZvRL5w+Yjf+arxkDYKx6vRf/t3LZ6OiSGxMe694qx+aS7&#10;UDh+FhoGzqHal80ZWYyLaiJVwdbxXT05rND11VNWoZKP9QN53kNXoeAPa/kbfpfXvKsAWM/zVRyw&#10;Crk/ux2NwxahlYxrW9/buiqwgltRYjhh1Pefg5KbXjCgznkABTNexuYRs41pTN1k7UaTTX7Hps23&#10;VQGgHnX/Tl6bZ0g2Nu/HtvqowoyxHVdVpUVYwGeYt5yGf4CirbJoyIc7jyyhluQ3doAdvsF6TA7g&#10;5vRWMkCRjK5G0cC5aQFMyGwlEQlZ6/FUhRPsWg8kv+tdiBGfnoBUyrdCY9llzibLjnAKfuZOR0u0&#10;H09OjJBPcDuxg99p47c9GwbAI9yIRYcRdihyfPvcDLhO6QtnYjzoSmetYa1Ytdrcz/akuDsA7sIa&#10;oBbT5QMqA0s5ayv6swKgdgJgMgd7GnzXD0HbfN6EQXBe/OwERInqzpUZ8Pv78Yb5Xpz9GQBMxb3u&#10;fkjxiSbLhzCRjab8Aor91xuDblhK9ddDeu0lA7RUYDV4kj2MY/s4cYnJbarOsWaoCxOCuCTZhQVp&#10;QePtsZgAuIKdtJwdbMJeOUqR/48ac09t7X5Sb+OZa17vScWsS0lNZYm6wthwzlqUDJ1rVEnnOKqV&#10;VCel9hkVcytB7FrrqC42Ts6Cb/QyFCpu3pJ/GuCTX68V2GrbReeX8DX/oxDr9lqA2iFL0USQaDX2&#10;esvJvizTFefYVbye1QbUtNZn7PlGZyN/5EJjwFw9+xV4S5pR8/CXqKRa3jDRUo+3da3fVeuHL0Xh&#10;eY/BuakeW859DIWjFhiWa4XJt1RRsU5Tx5LFqfJ3us4mE4h1uQmUmrv3Aqrw9ah9aTOKh88ne10J&#10;z7hsHkM7xd3XD3em6r50DXrU9eheawYvwden3IeAJ+aNzP/M47c3vSlaE5QpSzsnIZkX/RDF0rZD&#10;eHdBKebZ6gh8Un8t8FPNdgQxq0crLkx04SK+jgOgPEQuJTj+tKeLDFBeIbIDbCMIWsbRMooedt+1&#10;lN8UqsEOVrnGEQBJcAb6UvFZqC/V3lTeF7GBQNhOeSe9ga9qMFxZSWiPAaDsh8PyE56TDO8V/eBM&#10;U5zRTvALJ9pNIJa8Sy81zbm9Jo1/tssMMMjOUHu5S4tROXjYN5A4ZEvhDNobwdl9jflL3Pe3nTU4&#10;zY6mp3pT4PpSsGK7P3EADGfgMk8P2Hwx52k2iD2czgZLwmDfBAz87RMm5I5DUSjYwA7ONFp87Zfi&#10;xDna/SUQWjtUWp/gzMTvXZvRgqUp4Y5k5+rMZYkBvg5g5d4bEXTGlb/vGIU/YtHivHyLxVTK57+F&#10;fIKH1qUUPUUMI76rKha4tSB2rRbYaO2N4DB2OfImzEfTeyWG2UW2s0MsFiJ3q7KrnkbZkLkEFQFv&#10;Tge7aTJRoLUmpnU5gfBK1BJcKocuwJajlqF48ZvwFHTmca16cT3KqYJq48BsWnS5xh2puv7aIYtQ&#10;NONF02vhAFXX5W9ho0xehiyGcwzBbRyBbCzZ8chlyP/pcpQdvRa1E5cYlVTrd01aL2R7lctsZvUH&#10;KDzzITjJ0gxLjrG+OIvbHbWBKnoT26Z88FwU/f090w5todjGy/bWX2OlY3T+UMM0BoCVnzRiTnpe&#10;x0ZhvGab3WAfLktxU866Wlm04zK+/qO8QpI9VH2tyEyGCfLRRnkddMnt6Ns2AmlhB8lMorUhQs3O&#10;FrDhbu9AnjYTIb7fxs8RpSrcnoSwdwha70lHeAbxYSbBUWYwM4gjM4khtw2Cc3AmscYiXVZNNRsh&#10;Ww4/HIGATOG/vcQ/22UAtNLsAU3/eAOVdtLXrQDQZyPIHd4P4fm9O8DPAOAsG1y32dH8jtRfGUHz&#10;vS4A6GzvjT+40mAL2s0soUVTpcA09n8FR6P36M8t319HCErNl6hZhiA3mdT8wpQIVV6t/1mRX8QE&#10;z+dn03q4OXt1AqDqMn5vlnZ/L1RC7R9qRO2+Its+XaUrtw5bDlyIWqmcFE4ZA8dj5e18zUHd0HnI&#10;v+ghYyy7PWahxXgpXpUL30TJgDlonKDQ9xYQCXQFxE18r1bqOAGnbNgc5P5qJSpWvwdPjcsAtwn2&#10;GrY2f+rfLkDpOALVuF0DQJ27ZOQCVN/3sVkP1fGNev5OAdafvRb5k+ajaOQilA+bh3U/W4zqFzah&#10;7Na3yBpnsc2WEgBjNoE8TsWEZdhy4Qso/dlqVJHJWuY02z7v96ky5laUmoYxOVj/k2Xw5DXxiok7&#10;1L2tNcEfuZju9yLq9mLlAVuwiHLWAX56pKwtTwngWiVNssvTqosaTCJyWk8P+hMctR4f18ziINjr&#10;8OcwrPkgJFGObe1WWDtjFB204To3yVC4Nydgsruo5REWIjEKEws8z/VA5CZixHSC4uxEMsBERAmA&#10;kdn94N6rp9l4jQNghFpnkK+3jBwBb3GxuaVvK90BcBdU4HgwzMo12ajnSbsDYALcCYlwHi/vjwxS&#10;WF5kLAQWePHNMx1wbR7FAZvGwdudAW6J9MW+TgJgu2YKGxLJ/GxUk9ORiv4vXogUezWSCGbJdp/l&#10;fsNOSSY1l0/iRQRFy04pbNx2ZP5yMdXemRl+LLN3hvrRusYyAuQMWxXWPSH3pz0fAMUQJCJVi/9J&#10;VjXPxLqzVDwLhLYlcDtSW8mU8vcnEG3avomMbD0V89FX58X6M+9DGUGwfgSBZJxl02eY4NAcFA5b&#10;hLzfrUHVfR/A02T5Qat1tQMu+zrtgQuw6j8oRaHY2C4CYAvPlzthMRresmICKt1lkCNK9xAMRtFA&#10;Vlt674eoeuwztFDlVtvVXPkiGsm+GiZpN9oCQLVfxeTlKLrmNZQdpOjRYrK7tunxXVWss1kMmecu&#10;HTEf+cpiR9RuI/jJFu9HL5pkzfpiG168Mh+zbS5jJtYBgKyrCHy39PCadfWuDFAa13npLkzJ8JrQ&#10;WNoNjgOg1gHTB36N4V+eCbnF2ajuxq07bGEbfudKR0tE64BifsSCiGIFEtQo9e4P+sN3SwIi01PJ&#10;BAmMsiHWWuC8HvD9qj+BTwBosUBZnoQIgmXJSWh84y3rnr6ldAfAXWGA7DmZwBRfeYnZAOkOgHY0&#10;ZqTAd8Fg0tYUojdvivq7qvx/m5ekINA4goMyydyw8v8qJI7sgf4VHICBLqq90SRj96fHRDYM38Wg&#10;2UvZmH7Yk4JIlusbQU4NnZ7swx8znSbbW4fvL6vcda5IDmJxhsLeRztc38zaBtXkrMGb0Fwq399v&#10;V/32lCI7L1+oDaUnPYzaEVnGhWzXmZ9V9Xupg2VUp2sf+Gy7ACgACcQYos8ZQPUdH6Doj/diy/5L&#10;UUgmt3Eige/oe1Dz988QaLEW6c0yP8eJj9euxOgyENeCo1q7YV01Nu27BC3jxMZ2gQGOWYbcg6nK&#10;57cYg2XDLCOsUYKJudrOosGuKy+56iVUjCBokjlrXdAch21QppSeD3+BvD/ehYYRVrY6MUSp+ZbJ&#10;S+d5v89kUz9JywYrLYAdvwSb912E5q/qzLUpA+CPXdQz7W2Wj9Kmx2tJEGo7GGC8rqDcze/hw6VJ&#10;8c3GWCXr0zrgoT29SCQRkV1uVwBMcpRh+CM3ksZQo6OsdyROb0vAJFcqCsNUgwWAUQo0Zb6NLFAp&#10;NH2Fg9E624HobQRFBUgVC9RewgLiy+m94U3kd21UlxMcCDiSELAnGUJWtebv5j6+rXxvANQglrV8&#10;4W+PNbSzOwAmoWZwBkLXD+IZeEOqsU0QTEtE8x2ZCGsDRHY/CofTRpCkqov2NNzrHYhEX6LJ9yuL&#10;cUWAsfNxaHAcBp30vE5D0KPiTOanrG+qfVJacUqmlcy5c0aK4lyywetSPViR6iXwdaXzbZhvC+Gh&#10;Y3J5/gjBd3sGID9+MQyHf74GD3KPuB3NI7O7CeX3qQKA6mELUbrwjY5BsSNF4ur1Bcgca1BLtVPR&#10;mT0NXsPurNgrnUWL6wI/eato40yA5S5woeggMsAxWdu8ru+qTaOyUXr0aoQafeZssmeMrcpss+ij&#10;witfQPWIJQbEtFFijsP7LyWTdH1Zg7rHPkfekLlwDePrcVlktUtRM2UpAbFzLfD7TjrxalRvTjxl&#10;2f821/d9jO93W2EDKgamgLBxSyvm9qnEYiMv7cYsRjlDTAKxND+uSPJAmRXj8nYhyccVBLvfEgDT&#10;k7zfAECbrQEjblmAPugnDmhpdwJAAmE/VxLe9hErqBpHqfF11QhDTQPQsiQZ7dPIAqk9ag9BmyEU&#10;YPgvS0VNZibV4FSTfC1IMAw4bGglSJRee711T99SvjcASgD89Y3In7yvcUSOg58QygRAGJdJ2tqP&#10;DJAXO7PTnaXtFhtcj/fijCcAFPiR1soUJqLFz564ztvbrP85FPePnzmidkObR1YdiR77v98BgNph&#10;srNDtP43Kc2Nv6YHtwJABUCIYBo/W06G2HUWE62fbmvFW9Pj8d/2gMG3nWJ1Vjs81a3YdAhZxKjd&#10;p6JJEGuHLkT+Tc+Ys+xo0Y60AR0+jw8mGYAHOaEoRH3XIod8L78vbhH0RVHzxmYUX/gE6iZmEYx2&#10;MSvc8CxUnvoASPzMec0OqXW6bRaN14KLn0Ht8CXdGGAjVfCKvXLgXNdgjLyr7vkUm49cRfV8AYrG&#10;zDVhsupk/ExWqO9/HwbYreoa1O7nPEoZ0Ibi9q7+P1PUglbWOE4qAS/uOqSEOBMxWtNyPUpzSoxg&#10;WYof16QqVH4nACrS+mUU9VN7BDAgxUUApGzytalaq7fx/eMfxBDvlK0AMAHJHjv+7pMK3IPnJxmK&#10;AaDM48KB/mi9MwORW8kCiSNyojAAqLgCN/RC9dBMo/aKAaq2JdgNAG469vc81rez6nhr7/IaoIpz&#10;Iwdy7yGxhchOAJRJTPMBBLj5fRCdKwCUNbcFgBECoOcNGUDzM6J/O4HO205aSyboa+uJP3szzA6w&#10;wC+JlFg7Rkp+NPzL45DWJz8GgIROAqCDh1Q+0sMy3bg4qbv7mxy2tVM1N8ODZXafUX/jAKiQPzMS&#10;6rD5JZm/sNO3s/u5JxR1lganu86JzUesQfPo3bdIr3VEAaDi6e1MUZQZJcKSu59CeilZvNR0rcP5&#10;WbsWmdeYdT/l7Dj5PhSPnYe6EQuN4XKDMUfZ9rVtrzaNXY7y/Zej8s180z7K6dE5rL9ZeGnIP/cJ&#10;1BM4xehkMB4/TtGBK+DObzSG0AJpV7UbDf8uQ+0rm9H43GbUHn4XGsdY17m7GKBAuIlsNO+3dyLo&#10;ttTOH7uIhcoMrE3OAGyLNy+pJM40kvnF/OUpU4oYnUNV9ybKVVcAvIyfXUa5uiA9gJFpsgeMxQfk&#10;e5LRZGpcvfd5AyOqj+gGgGYjJGDH9b4+pPF9OYZkF9wJgCHihOuxnghNIzDO4GezYgxwDrFjRj/U&#10;TumLgFTgxER4kxSDIMXkDSmaMhVBjxWdfVulOwDuAgNUaXjjRVSRdoZ5l03P1NkAAN/NSURBVIoC&#10;EwdAbUW3/rY/2ueRnkr9vY03o0xPBMDAdBvcnw3lcO1BECQzJAAGqALreUW4P/b1psCm3V8Coqqd&#10;DDCNEDjqsRup7jbEfH+t2UW5f+VvqGgUVyTFvT+sqhBYlyW7MT/Db0V/4W/iJjDaDV4wsAzNJWog&#10;Lfx++0yxJxTBiZT0kDeC3BPuQ+PI3cMAmydkmyxstYMWouKOd8255BYVJbBpYd6AmtRXsaut2kgA&#10;GA1HEAlpxa270hv/pkBPO5z6rOH5Tfh6r4WoH7oInjEyw5H72PcAFP7WOWwpPjxwPmo/LDLAZVDu&#10;WwpJFjaf9TCZo6XSxgGwmddS+NMceMpaeL1tCEXl3mltpsRL8fUvombwXAK2Np62b2i+o9Wo1KOX&#10;o+CIvyNQb4Xh+rGLJlnTz7G+/nKt0maWGgDMIuHIoVa1nNqX7AFnpPtwHrUvJUmKE44r+J2LUkI4&#10;MEM7wTKIbqfMUkYTA0gig8zo9xmGf3qG0ejiEZ4MAEbsOMXdE4HwALP50RUA2+QR8kZveG9JRZQA&#10;CGWLE5mSRcm8nmj8mTxCkhFKVI4QapgJJFPEn9pemfDmrTdjz2Ss1ADoUnYLAFbcs8ZYXis5SVcV&#10;2Et0cp5KnX6uLpoXRfCT/t5GMAzMZi0YRqFJ40VQ3yfLC7el8WjJ+DrUH8M84nudM4RAsCd6YcTc&#10;pTx0awwAY5UAmJ4UwAmZXlxut0LeWwDImcgWxd9SW7GIqnEOX3d165nHz24/pBhtPomommhPGH7f&#10;XnR1JFmG4xRe/yzqhizcLUIon9l6AlHZ6MVo/ucWA7KWc6NaRWYvIaqzbKOIuMFWA4gXo9wesg1s&#10;rfWi5uUtKMt+G2XXPIfSS57EhpmvwL2hwRxN6uXXBy1F63CFoRLo7Y5oMFRbCeA1Ixdg3bF3wF9t&#10;7Th/W9EmyZZTH0QLQdO4zHUwwGUoPmglGj+qjd25VdTW8ZXh+k/KsHnyImMg3TB519Yst666/6bR&#10;K1BEdqk4hHtikT3gvIw8EoY2AmAUKylbAsClCo9Fubo4yWttOIpw8P0rWC+kJvZzASBV3g4ATAha&#10;MQLt1Rj25HVIJbh1dXG1RRNxVGs66iIDCMDdAVA5hN2fDoD71hREplOT7ABAPi7IMETLRQYYISBo&#10;N1j4I220nkDR+MYLpk+Vu1ohybqW+KvvBYAlt96CRp4saq1ydgCgm7qp++IRaJ9LgJtF3V0h8I0f&#10;H2nqkmREGwfywsT+UnhhiaypPFoqXgn0Rk+PZSTZ0Tj86xsdg8F/vY/gx0blKeIAaLO3Y0BqAGdn&#10;tuKShIAxe4kzQO1K3ZzuQTbputReK+0lGSCfz7B58fh5iv4iowzVrkN/DyyckE1gSz6tez0XuePm&#10;Gg+LbQnWzlQBkWvoUmz+/d3w+wLGTs9d64dnSz181V4TsksgYFpnKwaoqUNRVCrWfoQNR+agmEBU&#10;NXQ+6qhONw5ZhNJ+c7HuL2sR8URRdOWzKBm2iEK/2rjEdQ1M8H1q/eSlaJm4HMU8bwHBd3tF7bfh&#10;hHvRMlQqsFic1X5iYvU8RtHPVmLLX9eibMkbqHx9I9wlZIREQTFL3XnxzNdRPGQWAXw3ASDPKwAs&#10;OIIA2Lh9o90fqwSb/Fg+cTMWyWKC8mQlTGqjDJFMpIZwTaoTF5D1SRWWy+ml/OwSewTHUSOzJwbN&#10;OqAAUDmDExKVLc6NoXMWEdIyCG+WfCtpuo0kaLIzHVtkCkNciLvGWgwwFa7CofDOIvjNSOlYSjOu&#10;tQvS0HryQDQnEltkB0gWaGFQglkHrLlrjem7sLSVrdb5uwPgLq4BFp59tjGBUXYmnTTOAt09kuG+&#10;ZjSicx0EQKG25c4Snm5H65o0RP29eGH8TYSoTsSX+4siw97r6QWHl03TAYBqJhv6u/ZF36OeN9bl&#10;XXeXtBM8iiruBelbAyA4M4UxPd2N5aTrnQAo8xdtgLTg3SxtgFiZ37Twu0cX9pY2HBRFxOeNIu8v&#10;96Nx8EKyEZlrLKdatvNmJKryhCgYOQs1T28y6nXR3Dex+ag1yNtvCfKOXI3cy59C/esFZIHxy+CF&#10;xIAw3OxH3nXPo3hYFppHCFQstVyhohRs1DkyGxt/fwcaP65C4U+WoWF8XPVcw+/JvGTb17QzVZOA&#10;WGzT6IUoOmQ1/DUWkJgr3Eod1vDPv/FlVAyYZ9RfrX2q3QRECqQgd72G4YtRN3ge8sYRUH9KdkaV&#10;ufKuT+EtbkXQFUHh5Y+hnuDeRBa7reuJV6n1Yng6trXZEnfNs9R+tYO+1zQiG4XHrEXQbeLD7IEl&#10;ggd/W0CNKUDgI/OjzEmGjE1gcgQ3Z7TifLE+ytwlVHkv5WeX8vWZBMCMZAsA5a6qzUq7w0ny4sLA&#10;c++mUjvQyLVkXL7+ivM50J2KDwN9eE5iBj8TAFLC2W9J8NQPh28hMeI2AWB8Q5Wfz0+G9/zBaEyV&#10;KYzW/8geYwDo42P1jFtNu0ai1GfaYoM4VroD4K6YwUTDKPrlL0xKOkV/tqhngglJ0zw4DYEbhyE6&#10;j+A2O4XMjxR1RgJCNxIAH8jkRSkCjKgu0b6NF64YYJE+mOvuB5tfDRIDQEWNYCOMKP4Fekz6yGyn&#10;d4CfHhMj2K9HK85LjuLSWHieDhU40YtZmU4scyj6C7CK78sYWgA4z1aNLc9U8i58vA8qd3s6AMaK&#10;WaPhY9P6cuTuPQetI5agci+B3y4AIIW/ZkwWcq98Dk1vFKD42DvJ0hajcSRZ1djlBhDqhsxFKdXj&#10;vL88Sua5GcphrGHU+lk5Cv5wN2oIwjInEZsyKh2rWdObnI3aUYuM2UntY1+gSJFVYmt9u20XlTV+&#10;LAF5jZjnc5sM0MnmUPaA3QonkEBjALkXP4pyMkaBoHyYxYIVUr+OwCSg0q64CWM1ehnqCIiVwxYg&#10;76AVKLvwUVT+/TMUnvakFWA1dj9dqwV6y+CWcTcnBIXwb5C74Ah5yigStoys9TwbzvGr0DSE7X/V&#10;k4Zlb206tKeUV67Kw0wZRJNgxI2izSNl6aZ0J87j+4oGczFlz1SpxGSHw1KpBjuiSCEwmmRlZIEO&#10;WxS9fv0GeodGGwC0UfszwVHbkpDiteMF7wCeUbvAnQxQOBF0D0DzinSga2gs1bmJCFzeBw09SagS&#10;pAaTaBkAtPYhiv56ljG5MpYCW02I3xsAA40NyJ081Sw4Bu0OskCxPwFgAjzjexL4BiA8z4bIHKKz&#10;4njdZkfoZgc8LwjlM8yNCQDl9qLoD+H2frjCJROY7usDZgf4k+OR2v/rTv/CGAAmJgZwBEHuvCQ1&#10;vhZjLQA0HiB2H+ZlkAHaOXOxrcz6BTtiCT9blN6Ahq+UQ9TLmUGbIN0bZ08uFgQClc9/jbJxZDPD&#10;V6B28i4EFBi/HPX7rETVX55E2T6r0EAW1zBlq+8od4ZSU5Kp5I9dgPIrnkXZ7R+gbP8lqB2+iOxr&#10;22q4vDRKhi5G1UMbUbPiX6gdIsD55vd2V9W9Vw9ZgJLZb5i2iVDd2dq3ViqwQCbk9aPwmmdQOGIh&#10;GeRq/n4lFKF6W8eN1wa2QTOPXzhpEWp/eg+atxPQtZkMWGxYqrl7ZBYKCZ55R9+JquHzUSO2ru8Y&#10;4F2BfIJr+b1fmOWErRnKnlI+WV1BjanebIDErSgMCJLpTddOMFXbSylb2oCUDJpI7CQkE8kOFQ0m&#10;KSFCOW3nYxuS+Lv0vT5E39oDLQBsJ72RlkcATPQ5cLtHwVEJdB0AmECylEANZBCa78lE9Caxv04A&#10;bFfe4Bt6o26QbAEdBEASqhgAyhIl/7e/hl9uhjzi1gy7OwDuggrsKShC4cDhhvH57clkgTpxApHX&#10;Due+vUlPMxGZx4ufTVSWJ8g0BwEwCd5/Ss/vDoCI8jftfXFGaw/YIo7OHSICYSq/M+zlC5GRVIpk&#10;6xQdAOhI8uG4Hlbyc3VA3A5QAKgI0EukArMDFNRR2/iqC5X6b1QpAnXa8wsT/Pb88FffKDE1tPaV&#10;Tcjbl6rbwEWGtZgoJzsJNE2jslDNR4WlMiphl8/kZ6yAB4o24xy7GkVjs5CvDZMxSlC0bfCTytc0&#10;OAsbD14GX0Erym59heyMALiN7+7OqsCvZZc8bwa67DoDZHxde9UkK4ooxwdZbLANhTc8h1ICc/2E&#10;1Ya1beuY8dpqgq1aAVBbx2z7O6pqey0BVO1FBsgJ4ssDl6DhrQL4672ouOV5FE1ZiOIR81Emw/N+&#10;t2H9Xx9AsClsfKy1xLEnlvw3GjDbVmM2ErsC4ApbBHPTPbiEAGisLwhwcR/8Cx3tOKgnATBRO8ER&#10;AotcVyNI4eepg9ah36ZfxwDQAsEEAqBiA97k7skzqnYCoGIFhNAPzid6InQLhT6+CcLaRnIVmZmJ&#10;ugnpBDyBH38TA0BthJQduD/8ntbYBNO9fbsD4C4wwOaPP0NZai8DgD4CoEHfhES4bClo+bkAMIng&#10;xwvS5od2gG91wHdrCnyfKweIdoB1gwRB7fqQBmsH6JfODM4G9g4ATGQDZRACh941jY3XZKh0VwBM&#10;S/bjlAxrJ0rheUTBxQK1KHtFcgBZnKFWiPUltJvotiv4vbmk83cestn4jgr4pP5aUe7+e4phrLFF&#10;3ZYNtSi54AkUjZ9PdW0+qsdmU0WTG5c2Gyw1b1vCqqodYKl/rRO0M7rMgFf371hrVlbkZr1WtJdV&#10;5jc6rtRIAw4TV5HVrIRr5HKUDZ2LLX+8G02fWSkmKy97GrUU+O7H3f21ftgSlJ3zlLHlMzaKZFTd&#10;h7zCSbGnY2+GQlEU3voSikbMNYxVgQpaxyvis1zWuh/bigxjreXVbs2Su1T9Vmyyjscp+vka1L1t&#10;5ZiWF7eAuXF9LSqz30fjFS+hLOddBGrdhp3IiDt+XXtWaUdDXisW9SmJ2QG2mfU/swbI5wvTvSbT&#10;orXs1KmFXUxOc1SmB3aTMJ0czkEmSI0sKcGPpJQCDHn7dEq+leExoT2Fcm6HLeTAXz09EW5ThOhO&#10;AJSzRBR90PJyHwRutsBPxtCWQbQd4bk9ULtPDwRtlvobrwLBijGj4auvsjaydjcA1r78MioN7aQK&#10;rPwfCXyeaIfXlo6WPwkAeYHGaNFGIKQqPN2B1hnJcG2Sni9jR+smFQ5LgRBLwkMwxZNCAOxUfwWA&#10;igE48NalSLC5zY5ShwrMe+yV5MFftB3PRpfdnxUBRhGg2wiAPiwhOK7gd7Vwu5Lvi7bPtHnxyPF5&#10;vIY9csTtUgkTC5veL0HRrJdRduK9aDzkTgqj1DvF69u2sH7fKn/W5olZJr6gc+xSNA+eh837ZaF8&#10;0dvwN1qZ0dTClZc+gSqqmz80A6wnA6y48EkDNFrviUa/27hYu7yFt76AgmGz0MxJQ9co9fT7XKtA&#10;tIZsvOjSl+D6ogYhvxXEQtOV2kOPLtY9U+HdurQj0ORBzqRcLCbjW0L5iQcUkUwJAK9IUoTouOwJ&#10;CBUhuh3HZvqR7HBD+6MmPJaJ3xmB3daI4fdfiRQkxRwdMuDQOmAkAce2ZsIT3RoA+WOyQte7AxC4&#10;yQI/YYqq3OKic/qg6af9jC1g3BY5DoDlgwfBVZRn1li3XuWKv9xlACy7604CIC+AaCQXlIgMEMkC&#10;3Ylp8J9BkJvPiyUDNBer8DW38bN5KQiUDebJidYdN8kbbE/Gl+EBGOFJNjZBcQDUBkgfDEf/C+7h&#10;/fhNY3YFwAEpTpyd5mODt8WSNisVprUrdX1qCMtSvFimnAY8RU5CmADYhuk2J168rDx2F/8bpSt/&#10;bd1Sh7wrnqZaK2CyQuRvS1C/bxXzax2dg/KR85E/aQ5KLnscTWQ4AiDZEsYZTdF1z6Ccat8PDYDy&#10;ZimlWqsiRvVda2ptkShCZIQBNl7x/NdRMHIRmbMmDQvEtj7+jlbn+GwyxpWoHr0CpeOysOm0u1H8&#10;1GcINPtN28jTNhgNIxIhV91aKvewYnSkcAhrjyzGfFuQmlRbBwDKLS4r3Y+/pfiNxrU1AP453Y1U&#10;yqdsAe2Uu0SqykZ+bT4MzZpDYpNsfPwVHDVFcT+jDhzRkolapcnsAoAKktJGjdHzxSD4p1HL7AKA&#10;IljR+X3g/sUgAmDSNwCwuHdvNH/1pTX5bEWxuwPgLqwBVi5YaKIuKAqrNkGUoDisHCCOFPjPJgAu&#10;4MXOpp4upFY4rFsT4V6UBH9Nf94QP+tggOTL7al4J9wPff1igLEwWKz66xueiAF/fgYm1R6BrCsA&#10;DktvxoUZSoLUCYCi4Rey0W9IjmClI4BsOwGQp8hJDBh1eJp8gGdoB/h/q7R+VYmiGS8j77AVqBmz&#10;hEK4hqqcGODO7RCbNUCqgE3jllGtXIy6WK0fvqTjdf2QhSimWrt58mIUn/UgGt4uNMJtDKkp2CFS&#10;Uu28qZTOewNlBMkfdBOEx9YmSMXt75nrUODY7wowKsPYtpAWyCXmQMnCt1EktzxOGMost63z7Eg1&#10;Sw6TrMjczePXoGlEFgpGz8GGY29H6RNfIxKI5XORC+GejX9sF0FHAE+fUo651JyySCbiAKhw+ctS&#10;A/hbkpIkbQ2AbTi9Rysy0lvMUpUyxSXYw8aG1wRHveEuUNpjKS8cSAsSANuSsF9LOgoiWgO0wM9U&#10;qsmKGuXeMAC+W7cCQAVIXdgLnl/1p+ZpJxmzgC8OgEWp6ah7733Tv9sHwB1ggGY24KCKj6u6a640&#10;4aetBEiKxcULIA11pmcicEkfAmBXpCYQTktCy4p0hJv7ddycbtSEw4qm4ClfP2R4FC6xSx5g/g1u&#10;3g99Dn2TjadMU8oBYkWAUbKVsWlOnM9OuJgNfDE750K+J/C7gGA3PcNHxscOI2haM1bUrFvMstXj&#10;4zX/3QAocFGGNgmSv8mPottew+b9s1Cl3VbjZibmt9LYnm1LSL+tykRD4ezrxq1EzWGrUHbuQyg5&#10;/3EUXvAEys57DCXnPYziCx5ByXUvoPr2d9H6RXHH4r35X5szHCBiYIGYf3XZQ5+iZESnGczurArD&#10;3zJhKRRVOn/8QjT/2/IL1qqu1vu2V/Q98w1eq55HnEDuMXejlpOH2O22zrejVZtJ2kCS3Z/WDd1U&#10;r+tHZiFv1DwUXvg43FUuy8A8ouu0Jo7vlYnwBypWUtc2vPa3YhMbUIbQcQBUXZrqw41pbpxD1bbT&#10;BM3ajDyD7LCvTGEM+1PQYss3WHI76K9PYVD7IIJfSixJksOs/Y9wJeELEqHuACi7wFQESgfCNTcF&#10;mG6RKlXjFzwvDd6TBqOVJCwOfnEArKVm2vLSKxYD3GpCNOOVZScAkD+JBUHVj6vPOcMYQWvjQ7lA&#10;QokEQtLQlp49ELi6P9rnx8AvBoBRAmDjmgxEPfyMwBa/Qc4NBgDvIwCmeE282G4AOKzqEPTaz4oC&#10;oyxTnQAYxf49vbgkPYyL7MpPKuPn2Fpggh8z5QUS6yjTWXw/WztXtmqse9RKK/jfWjSbGRZR7cWm&#10;U+9G7oi5aBi73LiZbUsgd7QaY93xq+EclI2CUx9GmCcxA4Xna2OVsEprk8CadRVWk4VWb5ovxooA&#10;MCbQDW/lo3jcIrKhbZ/z+1Rt9DROykLjqMUo/dUdCDll2G6masPsdqa0bGxA0b4y+8lCPSeQbZ1v&#10;Z6qxCezyXEsAznHZKB2+ABt+fxda8hrMFUrFbIu2dURY35OKZfUJvL+glMSh2Wx+xOVpsWSK6u9N&#10;BLlzSEDi4BcHwLMz/BhmXOIiBgTlthrX3Pr9+QUMDA83AU8EgIntAsBE9Pc48H6E2qOxEIkBoIkT&#10;SgCsGoSW+d0B0FKBk+E+aygaU5J4cH5fmKSTsDbydeuTTxnM2nqCibf2zq0BcraXT6h+XHPyCcba&#10;WuCndUBtgIRJQxv6pMN/HVleNwDk57cmoOnvaQj5+vKCOgGwvY2tQgBc4esFu687AGoNcFjB0cgY&#10;94mhz4ndALANB6Z5cFlyCBcQAC/lYcxaBBng1Y4Q5qb5jdFzvMOWKYxPYpAzWSW2vPzfDYACv0BD&#10;ELlnPoCiEfPQIvMMwzi+KYg7WqVGVk3VGhZZC2upmNBrxZZay/+1uypzDZ1bOYTF8gQyqtauND+I&#10;F74O8bWGnHNzPfL3X4bWUcsIWDtvprOt2kS1XsdR/pGWiQSVYfNQPcuyAdS5DQjqmnaiVN39CWoG&#10;z+f9d0aL3t1VydMF2uXD5X64BsEyl0zx0RYO7pG7wBZriuKre2oww1bTTZ5Us5N8uDnFjfMoi8q/&#10;0xUAz033YXi6ANCK3WkBIKkPv5fx81cwwDPJ2PgmtieaKgbYgxrgKwHZAnYBQLNcloRA7UC0Lk5G&#10;e1cGyBpdRPX4nAFoMADI33UBwAbWuvsfNEMz7uMeL/Hm3vE1QP1C6g2fRNrDqPrDMSYQqrw/BIBR&#10;RYXhBTQOTIH/xl5on9cJgKKq4Wk2uB7sSVahUFidAEgEZRunYpa7B2z+JAN6cQBks2D4uj8hbdh6&#10;4wUin8IOAGQ9jGru5R0AaCVAlxfINY4glmT6u+UAWS4ATAhgnqMape/vXJb+PaFYQh177o6g4IJH&#10;UUrwa5JJylagEneN21mw0fdl96eoJ7UjsrHh3EcQCESgPHlhMcA2Pip8ezunQQmHQCYGON0KX4ot&#10;hjnr+gJR5J/9iAEpXa8SENXr+owpjcWMtnUt31onr0LV3jmoUJY5sqnW/nOwZfwCtHymxPZW0fV8&#10;45q2KprGBZLmkfeW/9dHUDd8CZoJqN9HXVcb6vd1k5cbm0BNSnqt+1S7ytxGnjIVIxYi78xHEGwM&#10;si3JtfZAFdh0Iqe9Lc/WYKatyjDAeIY41eUOH2ZleHC+LUTQ68oA23FhahhjUhUYNRILkd8FAH/6&#10;TwxqOcDIukxhDACS6aW6k/FkIO4PbOFDlCiguAHhlkFwL083NsWdAMjnCxIRvLAfnOlkh9sAwOo7&#10;7uBxNHF33xSLj44dZ4Dsn2iboq61I8gOq/71L40NYLtxQtZmiI2vE+EclYnoLX0ABUKNGSzKeDEy&#10;zQ7nU0p/p13gLgDYzudtvXC9u48JhGqFwerCAD84GUl9i2DnTGInnbYass241fymtwsXJLuN+nuR&#10;LUz1N8qZqB2XJ/mxKDXUbcZSLDNFtV2YXonaL2WI8N9TjEonNzT2WsAdReEVT6OYAiRf4K2TIknQ&#10;tItZbxbiyWR2chc4vm7YPG4FNk1egIY3CwyT2zqaxo4UgZA0Bl+9C03vFKL+pa/Q8ORG1P76QdSP&#10;zTbgsDNmOlKjKyctRdWaj9HwrwJU5vwTpRc/iY0zXoA74Ocg33EQCXES91P11KKOO68FX/+U7TRu&#10;OTy8722de0eqAfSxy9E8bAnbfSn7Z4kJNybPEIGhcp9YgG895g2djfKVH5rr2Zqh7AnFipMZQMm/&#10;nIY4xF3h4nUlmd3slCAuTAyYcFhxAFS9mO8fmNlMUAlZmyCUwbgKnLHPRxhScxjlW+HuUpFENZhQ&#10;iBS3A2t9shNOZq9o7c/OMS82aEc02B+uVT2BaV0TpfM7sxMRuqo/vJnpPDiB02AST8LaxFq9fKkZ&#10;FZKhruV7A2BNDAAVhUHRYAwI8nnz2J6ITu/fDQDbZyaSAdrR+ozU3wE8QhcA5PNoey9c4epljCE7&#10;wI9VccOG//N0OHoUEvzE/kIGALWo6uDM8tsMLy4h2En9VSIkheVWKPzLkz1YyA7YGgCXsWMW9qxA&#10;wyandU//JUUdKPUzGm7D5pteRJF2Y2MO9QKQrkxPAFYyNgu147JRuffyDja4s9WwlkFLsfGSJ83G&#10;V5vxl955ELRUUWvNUpZ5/uYQyg6/Aw1jdh4AtalQMWEJco9bYxLDqxgbO/4XiYQIuDsOgGKzAV6b&#10;flFx/2coHLUQLh5f17Sr0WqUe7jysBxsOf9RFJOVVo/OIkNfhuqpMfe4rn3Bc9SMWoL84++Hz6/V&#10;th2/9v9UsdozgqpPXZifWvUNAMyhvM1O9eMiO2sX8FO9JCWAgzNbSMoEgCQulME4AKaO/wSDS44w&#10;8p3YlmwBIBmg3ePAKo/MYLoCoIPP+RjqA+ftGWgnjnTgiiJNzUuE79qBcPbiZ1sBYDNrTdYSM2q3&#10;D4A7ogKzLSIEQDVJKEIG+KtfdAJggnaD5X+XgIbxvRCeRRSfw4vouFA7Qrc64HqhD+e5Pjx5dwYY&#10;buuJ81syYAvLNigGgHxf88LQl/+CxNRiqsBqyAABUOsJUQsAk6K4yt6GSwl62gGW+isAvDK1BUvS&#10;vd1UYAGgwvgs7FuJpiIlQtp5Yf4xiwKT5s5/HfnDF8I5xnKqF3jEAVAL7crLW0W1sPDmV1Fx4gOo&#10;HjufKt33sGkbvRqbpy5Gw8dlMX6ya20mNVMh8QVWje8UoXgMmSWPr3sQg+1+3m8HbKNGTlqF6uFZ&#10;2PjHv8NX4TJ2dR5enXadxTZ3tOi7GstReYScSkZK9de0I4FpZ3fPVeWGWDt4Aaqy/kE5AdnuRuQf&#10;ezeqBs2Hc2QWSvdhP5ABdn5/BdxjVmKLPHA+KNuJK//PFU1eAo669S1YmFnZDfxUV9gCmJfpNXEB&#10;vwGAjgAOSG0lAIYpq3KJ6wTAlBFfYEjeL80aoCLBKFl6QpRqsN+BhR75AncCoCJEt1ENDkV6wHVv&#10;GgHQwpQOAJxvh+/6QWjtRfV4KwCUlUrtwoWmbbeeYOLtvZMM0IpZITuv6l91YYAEP3mEyB+vcXxP&#10;RGZT1VXIalJVU2faEbzZAe9bYoA9efLuAOiP9sFpzQTAiDLAWexPAKgGGvbU2UhwFBsGKFsikwmO&#10;KnCKw4M/poRxBYGtKwBeTDX5qpRWLE23NkHi1bjy8DFrWBlaKTh7OgBak6+1/qZSdMe/UTBiPvwj&#10;c8hUyOwIHAIQMTXrcSVqhsxH+bmPGs+Q2hc2oXL4LAr1rjFAVTGu2iELkXfx48bzTlcigfDx4rZ2&#10;LdpekRhpAOqvaUsFNu+9EJ7hippiZWATeOj65WbXPGE1H3NiqqP1Wfx6xMyk2lfttRyVw2ah5OwH&#10;4HGHzfpkMGIB7LcVNafOL1Yjwdbmjkrtm1uQP2Gx8aWOMz9LTd2xajK88XetCm310+XwV1rLK0Z5&#10;dIZQseoDrDs8G+Xjs+DSBlPsdwJbmdsoKEPp/H+Z3+xpxbQX/xo3N2FJr+JuDFDrgcsJbAszPbg4&#10;mQC4lQp8WVIEh6S4YOd3FBKrGwAO2oBhG35n5FsM0BGR8wMBMGDHDE8mzyxXWa0DElsIkDKVi5Ik&#10;uR/NQHRaDFNMtaNtnh1+AqC7F3+zDQCsmT2Hx1F/WFN4vOwSALZHrY1xAWDVr3611RpgAoI2B5rH&#10;9UDb7J5om2stVKoqKVLwpiS431MkmB48eXcAdLUNwB9bBYCJBviMkzT/RJFHPno+Qa8USQQ53p9Z&#10;C1RDpqc0mEjQsjqX4eWFBgS1FkgGyBkpOzncrcNyDABSDR5bCE+NQn/u2UWmLqH2kFEdK+/7AgVk&#10;TW4yidopW6lSrHWTV6FxyBIU/uFOtDZ62UdUOd1RbDnu76gbtWinBLprtSJGr0L52GxUzXoLzoJG&#10;BENWVrc2quM7XDjaJEpa6NfmSUnOO1g/YRYaB86Ha1gWJ81FaJiQRQDS+W5H67jbDVuygLEraFib&#10;CK0TF8GttJKjp6Pu3UJzCpOXZHuYzIHbTmoWalfAezOcUclJYt1hvM9R2bvcRo3KMTx5BSqGzkfh&#10;sn+YU3Ut6r/WjY0m6Gyd/LQJfPHfahmjdjQnmGPXIuzcHnz/OMUyhOaklduMJX23mFw6HQBIGZRn&#10;1cI0Hy50+HFBFwCUJ9aljih+leGh3PqRSMLWFQBT++Vh+NfHEd4SjC1gUpRASJCzBRJwgwmIQBBs&#10;T+RElUDtUEnS+aP2XnA+2dNspnZsgpAFRucmwk8V2N0r1WBRVwCUClw1Y4aGX+xeOssPBoAt4zMR&#10;nUUQ3AoA/bckw/VBPx5mKwDk86ZoX/zOnW5yA4gBxgFQM8SIhy+i+luBZAEgG1yhtRPYoOmpjThR&#10;+UnV2N0AsA1X2H1Y4ohsBYBkf/xOzsRC+BoUgnx70vLjF/mySkhrntyEzRMVgWWpWUuqIQC6FY+u&#10;ixA2jFyK/EOy4d5UbwQuEtX/QMUjn6F8xOxuILIzVWYbYmGN41ejeDQB56BlyD/1YVQ8+Dn8gZ0Q&#10;WDa12RAhAEr1lCF3w7vFyL/1JWz5010oOjgbxVMWoWzUfJSNXIj8cUqYnmM2JLolTdemjkJR8f5L&#10;h8zD14cvRSvvWTG9gxybpsG+pcgzzkvwVcv463zIm/k8Nk5ciBYy6vopux6iX79T8NdNhy6Ft7j7&#10;2rLYpq/NShGVv/ANlIyc16Uv4oEmlqBk/GI4P7SM88W49phiZpQoWktbkTW0oEOWugLg/OQgATCw&#10;FQCCKjABsIcTSQnebwBgSt8iDPvqBAJgIuwEQAdl3kSGDibiKq8Y4LYAsDdcT/X6dgDs+U0AFAOs&#10;3CEA3ME1wB0BQOdEAWBmNwAUVfXelgLnx/15Gd8EwLq2PviVO80AoBUhtgsAPnA5Qa8aKQQvBUAV&#10;A+SpkJGyLQC0vEGusIew2N72DQBcQjV6zdRChFrEALcjLXtAUQdVvLEJG/daiNahZAoUUrG/JrIy&#10;OexLiMRaWsYsx5ZJ81D9xmbzO5l0hNtkwx+GtymA/N/cjqYRu5Z6UmthOp+1e0m1e+wSVA9fjE/H&#10;3YL6L62UojtSzACUMFFtFhO0Ms8qHjcQbInAXdCCpi+qUft2Eepe2YKqR9ah+Aiy2dHaze68HhN/&#10;cGwOthy0Cpuvew7Or2opHDxOOECg0fF1tm0XGWxr7DZ/UoUNf7wP5cMWEOCXoGGyIuHsuuFz67jV&#10;qBpM9rf4TXOfnaIVexaxnAeqHvrCmAHFAVARdaTqOycsQvHwBahc+E99m7/p/P2PXsylcBzVuZE9&#10;rtisqW8NgPOUjEymaHzeFQCVkfFXPVsIgJ5tAGAphn15MjU8AWCqAUCxQFsoEZf6tAaYwXN/EwCd&#10;T30bAxwAT6+UbQJgxW23mdv4/gyQv4jIBoxPg5EIan75KxMMVSeTMbRqmADompCBCAGw2y7wjES4&#10;b3WglQD4jTVAPq+N9MdhrlSjAnfsAvOmk/nZyAeuIOjVmViA2vxQRAk1aHpKLU7subUKbAHgVUlB&#10;ZCVFu69ZJETZgUHcvl8Boq49kAHycmQ3F2yTqJIhfViKzQcsROVYqbxrzGaH1vqM4E3KJiiR8ZEl&#10;5VGoCu+21pDMOhuBxrLVtFY9Ktd+iNLhcyl4ikQs4OzOHrdXBT7xqMkyEG6evBAlYxdhy0n3INyi&#10;fekdK7of09rxJuejnuo642/Fi8AiFARy/3iPCRnf9XpaRmcj/0iCxte15rsai2KV2qY2ZKXLwXQc&#10;7Q63hRUD0GJ+5Q98ho0HKNJzFu9nJRo4oTRMlt1fnJXtfG0atQKbfnEHfOWt5jxdMVivtNus95o/&#10;KEXRlKyOcPpm8uJzBVCtHZWFij+uRZCsWhn5jPnd1g3zYxS1La8+1BrAqqklJphwXJ5UFWV9UVIY&#10;lzmUHa6TAWot/iJqYL/u1QR7onIEbw2AhRj+xQkEwAQkhVNNUAQTGZoAeJ5X+YEIggQ/AWCE74f5&#10;CPSB85ltA2CAAOjumWxskr8BgLfcojvhsXYDABojWD4VANb96tfdANCKBk01d/y3AOA0CwDbvwGA&#10;CagO98fB7m0D4AgCYCIBUNFkrWTo2lJvJwA24qRtMsAork4JYClnpq4AuJTgudgWwF2H5qEtKO6x&#10;J4ywziICE40SAPlcYZQKf5KNpmGLTOBRrTF1Cp3UQKp+BKViCvL6ac+hPSxR4xxnwCB2X3zQM2+9&#10;F/lHkb2NVIAEgeiOA2DXWjt5OeqpqlXIXezD8q3m091XJHLBOi8KfrkGzSO7X6vy6BaeeC+i8R2M&#10;7XShVG4lwxHw+ciE825+DrlUsZtG5aA5xmi7HntXax37qOycp017hKSMd7km8dyOayhtQcGhq9A0&#10;xtqVN2ZGsQlNNpdFe1Ht/7rCMFU/WTw70zrIj1k4nsTZw14Sh/1LKD+d8qRNkNWUtyXJYVyRRADs&#10;AL84AIZwdO9mkpVtAWA+AfB4s8YvADS5f1RDCTjTm8TzprFaAKikaR0A+Oy3M0B3zxSzIbs1AFZO&#10;2xEA3EFPkDgA+jlFVxxxZEwF7gqASWgdSwCc2R0AtQbovS0Zzk+2DYDKB7yPiQUoO0DLEDpuBhMH&#10;QMMA7e0EwDAbNYq0JDeOS/GbSDDdADBBsQADWOLovgmSzd/Mt/nw7CllPKc6ds8qGu8Snta8enz9&#10;m5UUrGyU7rPSCGrcVi6+TuWk4DQMWYjNpz2MSItWwPR7DlUdYBu7s1V3vIuyEbP4e20qdArvzlSp&#10;nw2D5qPsxpfNDmpUeTF/oOIpbkTeTwm0oy01PH7f9QTA/NMfQJizhM7eFWy2LsZelY/OT6qx8fi7&#10;UTpsPpxjFSRWQSKskPRb3+Mu1XHLUHAgJ5bNjYYBdr8osifWAGskEEbJiQ+Y1AP6nc6vqnvTZk/x&#10;yHkoe+gDA6R+HUbGlz924b1o0SscCuCOnxZiUVd5YhUALiL4XfYNAGynWhzFLzJcZIBBEhdKehcA&#10;TDYAGGOAEQIgZV0yb4vYcJLXwdN+EwDb0Ruu53oi8i0A6DIAKBzqBEBlhiu67lpzK7sFAKUCmw4K&#10;hVB22BG7CQATDQDuLQCMfhMAh629/JsAaI8i3eHBnwh0WwPgBQYA/Vj8DQBswxybHy+eVcJz7oFm&#10;pxxsYgobr34YlYPmUTBuN8DXTAGpmbzGAEGrMaPIMSpc7s/XwFPYbH4jncm4frF+U6lsh7vSicLD&#10;l6HZrKntmronL4wWspeCw7NR++w60346kznvbi6uryqRt99CeEbLTEa2gmRsZK41IxYi//zHEeDJ&#10;rSAM/HK86j++IRZsXvI71fd8hs0HkEkPXQrnuJUxb4xlbM9dV3m3rnVi5AMWo2DWazqrusAqfBR7&#10;UpADBYZQe9Vc8woaByk47DLD/sy6aoyR542eg/InvzA/DRL8pLj/6IXXLv4aCfuw5mcFWEj56gqA&#10;UoEXJgVxKdmeZK8bACa14ag0n5FXbVp2BcCUvgUY8fnxcHQBQLP2z3q8b/cBoBhg3tVXmlv5/iow&#10;e7DrJkjNNlTgsKLBjEtH+BsA6IBvmgBQfn7fZIB1kd441EW4U2BENkbXTZCRa68yAJjCRpUPsGyK&#10;tBvcK6Uep2T6jN+hBYCxWIB8fk2y1gA7VWA9KjL0bFsQa3+xEZG2PW8TRMDVWlSPogOXwjNSwtWd&#10;rSlIQdMEeVCsQO7eC9H4zyJzB2EKy3eJSjQA5J5yP5qGZ3ewqZ2tMkGpm7waTaOzkD9mFvLuehdt&#10;YXkFUbh3MwgWZL2G4jHWumWjwGLiUjRNykbJsNkoXPSG8YqxEh/xiWYAAR9bIxCVvSEZZJUHBVc+&#10;ZcJwyeNE9ndab9tlU5ftVOU6do9cgk0/yYJnSzPPHmPzskvcqlkqn/gSJUNm8HrkJif3OK1FLkf1&#10;2CxsOHo5fJUu06dmHdDcyY9d1LhsWb8POQcWEQA7CYWqEiUtTpPnlQCw+ybIpfaw2QRx2Lxkgd0Z&#10;YEqvEoz59EQj39oEMYRHDDCcgNPIABUf1CRLIw5Ya4D8EfqaNcDuAGgnANrhv4YA2CMZ0a0A0M1a&#10;dvMNRj7+YwDonJCJ8KweOwWA9dE+ONxNBhjaGQCsIwB6twJAPRIAScm/CYDKBxLBHQetQziw522C&#10;qF0rH/sSlUMXoXHCnRR+JeGxVCSjAk9YgyqywuIxC1H3+NdWP7QFjdfB9kRF3R7yRJH353vROCK7&#10;267qzlQLjKzdUi/VuPWTZqPx9UKjZra1UVB2EwjqKNpRrew7D56x2fCMW4LyfdgGgxZh4xEr4CLr&#10;NWeKhHlegi/v38RH5Fuqmhi+OuZ21AxRIna2H9leXN3c+p52RzX9NHkpGgfORcmif5hr8/N/yZuW&#10;ZLuWQKsfn594F+oGZVNOCIDy2Wablg6bhcp7PzLf0a625MzijD9usfbNOak4fVi1d+k3NkFWUh4X&#10;pkQNA+zK/joAsNcOACAZoD2m8WkN8BxvMk+8LQC0NkG+CYBxM5hvboJ4WMtvuXEHAHAXzGC2B4CR&#10;bwPAT7cFgDY0RPvicG+q2QX6BgDedzUBsH4rAGxHr+TabQCgGr8df6P6u8TRfRd4eWII8/jZ3/fd&#10;hIjbylmxp5Uts15AxTCqSAS7rjuTEuS6SStROHw+yue8EZ+XyTL4PxFwe9gjMfLUeZD3q1Vwjlhu&#10;VMquAryjVexJtnlaQ6uesgqVg+eiKPsta3BFtOK2e4rYU6DSi41n34/8YTNRMnwe8ofOx+Yj2R7/&#10;tpIMWdFTFEXFiugcJgMMOQPIX/Y6vh4/C/XDlHdXCdi3fS+7s2r9roVMzj0yB+sOz4G3rNHIiAG/&#10;bTRKyxfV+PznZH3KSDd2GUoGz0HRXx9EIBg15kEhyRkP0F1cf6yim2iDv9aD1eNKjSdVdwBsx4Ik&#10;AaCywW0DAHs2fQsAlnYAoIMAaNRf/QUScKEnheekCrwVAEoF/jYADFw3CJ5tqMBe1spbb9oBANwV&#10;BvjL7gCoKgBspQosO8CtAVB2gK4PtmUGk4BmMsBfedIIgMoUxYboAoCjHroEdlsVkglyVlSJNgIg&#10;54PkOpzcw2ca3GJ+UQOGikpxlcJhJYVNJ2mtQnUZAXAhv7NmUjFCzVKBd5fI7p5idn9L3Sj6031U&#10;iRaT+ZCtGXewlVSJc1DVdya+vPJhhHwxsGF/mM1CM0i3fy+ugiYUHLQM3pHLzVritgT5u6qYo9YP&#10;5R7XOo4ASPWy+qkvzdkFgLtNYHlTOlbQG0LFM+tQvPgfqLrnM3gqreAHQoc2jkMT3khqcOzePfWt&#10;WD/zSeT/ehWKJyw2nhm1w7PQPEYTyCreg3bTZUtpbYDsLnVYk5PygNRNWmUmqNLlb5k20abU1iqw&#10;TGJMP2+qw4azHsD6gxcg7/LH4a90m7sw/sl8IvDUMX70YlA8zHHZimXD8ruBn8hFDmVxbnIAl1De&#10;ugKg8cm3R/Drnk4CoDxBugNgau88jP5Mu8AJZIDpBgDjrnBXuWUHqDVAyw5Qa4ARAaEY4NOWIbTi&#10;AFoAqDVAOwLX9oW7R+o3doGlAldOv+2HAsCjDQBqj7tNYfFNNBiyvHGZvLCeWnDrAMB2AqBnejI8&#10;/+rHiyE4dgVA3py7rS/+6EqHLZyEpEh3ABz5xDlswBLjCmfnrGKCKxLk+iQ34s89Ama2sWYdMUGL&#10;DV6d7EVWSrBbMITshAgpfAQrRlfCV+vmNWw1On/kou5per8MJftmwTmaAkshdQ1fjHqqVhsPWIot&#10;01+Ev8FKo7gz2qaGcPMXFWaX0TdUKtv33wDQhkjRaALg2i/Mdf/HYtmZXY9vL1rYcDmDaHi/BMUr&#10;/oUtp92P3P2zUDFkHhoHL0TrqGyCt9R4JT/afRshAkE9NvH4m47Kgb/Cy9HFP+mzXQv19Ygqn3rd&#10;EbQUNyFAOq9d9bCWEfa0Yvo1gKb8Jizsv/kbALgiMYw5GR5clOTHhZSxOACaJOlJbfhlD7G/oHFc&#10;6AaA/ddj5Nd/FPwhMdIDSW2yB6S0B+24yU3tUQAI4oYBQbI84kAQ/eB6ojfCt3YBQNbIXAeC1/WA&#10;O5PEaysGqIj1lbPmWDKz1ZSyywCoAR+m2lXzq60A0M6LJANsHtcL0Rl9ugGgQuJ7pyXB92ZvHkZJ&#10;0bsDoK+tH05QTmACoF10OAaAshMa9sxZSHAUGlc4hdWxkQVKFc5IcuOY9M61BwsArWgwV6W4kJ0W&#10;6AaAy/kbExRhRLnZFd0Ty8Y73sT6wbegfFgWiiYsQcHRa1C84DU0b6qJfcMSoJ0RFYUC9zd5UDTr&#10;dWw4kMIqf9QuwrurtWnkUmz6013wt4SNAO+uNcBtlR09ciis9un8doj6pGtjHSof+Ayb/vYs8o5U&#10;cveFqFbgU62r7iIb/rYqQ/XCUXNQcsf7RugiCuHTpVibI6yhqDGNERuMUqbaQiE+6hd7WDEAGEL9&#10;5kbM653bbUnJgCABcH4PD8FOubm7A+AlVI0PzfBSdmW21p0Bpgz+GsM3HEvpTyQDzKQabOdjEhlg&#10;ImYYABQL7AqACQhRS3Q/QhWYANihAhsAtCN4Q08ywDQCIPGGJ+gKgFVzdgQAd2INcPsA6EDTmN4E&#10;QMUD5GdxAJQv8E2pcL9IcNzaFY4qbyjSH6c7Mw0AGnugGACSFGPIS2ciIbmAABiJAWAESXKJs/vw&#10;y+RQLBjq1gDoJAB2jwgtVzg5c2cNLIGzWOGw9qwioPJRNa98+kuUPfIpWt4pRrDB8rZQZ0nZk0mF&#10;vEV2JoFOtE1rSzEzjH8WoXTvpVQLZQi8bSHe0doyYRVKRhJMHrBYYPtWKsaPUbQzHCaQqEaNB0Zn&#10;DBCRMW+pE9X/yEPJzS+getLSDq+MXalqvzjz6/b+iCxs+nUOvA1+Cl73flIvyJZWrooKzCDwk4mM&#10;nzUkdNzTihlnYdRvaiYAFnZfU5c8JYQwv6ebDFAAGFd/LQC8NCWCg9K8sCVJbreKBjP8Kwzb8ntK&#10;PzlguIcJh6WoMAnBRMzbBgAKJ8Lh3nCuTf8GAIbjANjzmwAoFbhm7rzdxAD5C7/ZnhcAApVHH03A&#10;44Xwrsz6H0EwwAtoGtsD4Vl9u68BzkhE+OYUtDzbj7/fOh4g9fi2PrjY25MAmGbcYuLb4lKBh759&#10;GlLTi5HEBnbYxf5kC6iNkAiOzvQav98LeJiLE4JG/VUHXEFKvjjFZ4W/4meqy1gX8/NFvYtMdIs9&#10;rZhgAbHn3Yvet7rP6kj9t+PCom/KTCXe/UXXPYcqxRSUH+r4ZdsU4h2pJkjByMXIP/YO+FvNvqd1&#10;AjGw71BVf6ii9UBzZnPTeqKJQ/eu8FfWnqbYc/PbJSjZxURNJr4i77128mq2QY6xK+z6uWw1S4Zr&#10;V/ff5jLMFam/zOKerkUqcKw/+Np8R/91l889olgGVhHUfNaKhWnlZhc4Hg5f8rSScjgr1U8GyBqT&#10;PVWtxV+eEsBPeigtZogsUJHcFcREuXyoAo/+GkMLfmU0vMRIGpIIgHbFAwwmYYUJiJrCdrHiARp7&#10;QAGgfyCa70pD+20xTGFVoOXQ/ET4rxuMpl4Z5FLKT57Ays94ItkBVi3NNm289TZd/NVOAaA3BoAR&#10;tkv5b44m4CkQqgWAoQQiMQHQNTID0em9ugMga5QA6HpKa4B9eajuAKhQN9d5exkA1GKoANBUfm/4&#10;xychs5fiAbbBQdDTekIin9vY+Ef3cRHsfIZ+qwOUjEVMUIuyC1K8pqPiACjn7UX8bGFGGeq/+u+K&#10;CL07S/2HpdgydR7qjMDuujuYcmfIH7ly+GxUPvZp7OgscWHf04qxy+NkwgGcf8GjVINlkLzte9te&#10;tdzXVqJu0hq4xq0y9oXdP8tB9ZhFKDgmBz53zEuH/2tTZA9sle0WS2+IoOKdZixIrDCucF3lSSHx&#10;byX7u4Da2CVdGKAA8DIC4IE9CYC24DcAMGPy5xhWeYSR70SFxJcLLAEwMZiMe0xOkGS2VRJrHABJ&#10;oLxD0Pr39G4ACAJgRDlBrh6Cpp4ZZH0ETZ4gzgAbWStyVpp72TpdQrwvdlwFJugFqVYISQWCNcf8&#10;LqYCWzWsqNA2O1z90tFGSmpU4JlsJYEfa+SGJHgekfrbi7UTALXVLQCcReS3BZKQQECMA6Byggz/&#10;6k9I75dP0KPqS9DrAEC+PrQnGz4paMBPWam0CXI+Pz8/2Y9FPbozwCx2kDpwYXIVKt/f81Tg/1SR&#10;8XLhWWtRRwD4PruhysfbOiEbLcOXYONxdyDklhHHnltkM6gFhfr3y7B5ygI0bxVSbEdrw+SVaBiV&#10;jboB81A1TuxPOZi7bKiQHbYqXNfwGah8+DNzbqm8Hez9v6hYkB1B/ss1mGcrMwwwLk9LiT8rCGzT&#10;M9w41+418tcVAC+iCjw5QxGhI3AYb5BOAOxx0L8xpPkgSrcYYDqSopT0qAPJ/iQ8FlRWuM6I0NoJ&#10;buNjxDUIrpWpwK08uQFAPhJf2hYkIHhxH7SarHA8eJeqpEgVd6wx96IJqGvZeQAkgEbYkTqQiHHF&#10;H39vko5ooVFVdLOVAFjRKw2Ba4cgMoeMcBpBkTUyg4B3QyLcd6VTfY6rwHEdnxfb3gPLPP2Q4KfS&#10;yxvuCoDDNv8GGSYrXLg7AyQA7p8WwqUpAr8ILmIja/3PAGBSAHMzugNgPCT+PFs5Cl/rzCD2f62o&#10;46teWIeSEbPJ4Czh1eK9gFAhmroK+7dXeYUsRWBMNmp5jM0T5qPp3TxzbKnbP4R73Pctxo2TY7jk&#10;sqeNH7XuYdv3tv3aMHIJqv7yBMoWvoWyo29HwYQFqBo633icaDlB7egdm4Oa0YtReMwqBJo8UBpR&#10;1T2RGG+3mH6MYt2j5ZhrqzDyFFeBjRrsCGFaqgd/TeyeE0QAeGFaFKPTlBTJIi7dAPDQtzHQNdkA&#10;oD0qFZjP2pLRw5eCF4JSgZMIN2KABME2qrV8DDYMgjMrBbiNB2Btu8WGIGtoXiJaLxqE0gF94ew3&#10;DM2DyAb7DURLj94oSUxGzb13m1sR++9a4q92XAWOFQ1uhUOveP9fKHzwPhQ/+QSKnlZ9DCWPP4ni&#10;lx5F5VdPoObre+B6bw4CT52L1lUHonlaEupX8ILdAxFCJgdDJgE1lRdG5EY67vMMQKonlU3SCYD6&#10;G1F5FPrs8xYcBL1EqrbUtmOLqe04oKcXV6dGCHpsdALg+QlWWPxL2SHTU4KGpgv8lqizWFfaQphN&#10;AMx9ygo++X+xyGTFS9Vs88l3oWqYojDfQcFWwAWC2iTZy21b8LtWCbns6RQOXv61ZcPnoeL2d8zx&#10;AxQYGSZ3jLAfqej0xkaQ41UqqIrziyqUTJ2PlrG7Zg8pE6KSEXNR9cgn5njulgDqX9uAghufw+Yj&#10;VqF49FzUDFuMxrFaIlhBFjgblWs/NuxPGzNyj/tvKvHNto+XFVFuGrptgsi2djmJxi3UwM4zoNe5&#10;Bqi1+Asy/RiRoTXAoAFBhbKLp8Xsd8zrGBwYZwiOncxPDDCBQNef8v8vA4BifxYARqMZHFOJ8Jf2&#10;Q91skqxpqfAtnoTgI6fA/c4M1H99Nwq/ehqfvfcyPv3gTXzyyRv49N+vYv3bL2HTy0+grigXsvoN&#10;b9X28Vc7DYCmcFC9uP5DXPpcDq599Q5c+drtuPrVFbjitTW45uXVuOrpbFz24h1Y9O4jePKrV/D1&#10;ljfR8NW9VD/ORtS1L0JtmWSSds6KDoTk9oI0POXth54uBcDqDoBDm36C3oe/gCQ2ql0NSSCzABCY&#10;nO7CZWSBF7BxLyb4WXmB23Gx3YUZmR4sI1OOA6DMYFYQJGfZavH1Pf93ATDaZkWabvqyDut+QjVw&#10;FEFwsnY0c+Aat2OsyDL+5W8Vwn7yMlQPmoPSVVY4eGUM1G51xwj7kYpOL7A3u+Z8FQm2oeT8B1E5&#10;iiA1xTJZ2da9ba8qbFXxpEVo+ajAmLDIn8iAm56XuFH37HoUXPUUcg/JRvmI+ajpNxe5v7sDoaYw&#10;PLyGKNXw/6YS9zJ/68ZCAmBzdwAkmC1P9eHWND/+Ss1LqSi6AuBZ6T4MSKYKnGBZbnTmBY5g0JlP&#10;oX/7SNil7REAHay2aBKGu1LxRag/zyjwSyDM2IkTKWiL9ENb5a/Q9MoFaPrsDmzMfR0vbHwHq957&#10;Fje8dDfOf2YJzn52Ns5+cjrOenw6znxqBs56ZjYueXgJviqKpXXdyiSpOwDuiAq8VSluasBp98zE&#10;mffcjNPvn4lTHroJpzx8A05++Cb85cGbcebaaTjxvmk4/p7b8JcHbsW0V1fjyc/fRGnTi/z1LRw5&#10;+6I9nMAbVPyvJPzD3xeDnFKBLfCLA+Agz77o86dnkEwVOEUUugsAjkprwSXsgIsJbMYNLkF2geyI&#10;xCBuTvGTokdjANiOHL6/nHUGO/L9BQqJ9X+zaFYPyRSDzxtezkX+lLlwjcpG1VQlJNpxtbCVAKgI&#10;1a1js1E4egFq38w34iLTjogxeDOn+1GLxnyQYKxLqX5xHQpGzYr5QssbZOfXAJvHLEP5QavgLXVB&#10;OVva/AS1kGXIbGwhWcQ2WkpbUPPolyi8+ml89LM5yH/kY9M2Wof8byrWYlcbnjunjCqwm1pUpAMA&#10;taSUlezH9Q4fzqFcdgVAscEzenjQN8VtySsBUO6rxovL5sfgK+5GDwwg85Pnl2x/U2CLJGOyOx1F&#10;4QE8p0xfeJKIg/UgtEVzsL7mRTz2xdu47bUHceZj83AcseWke27CaQ/ciFMfvpWYMxNnPHwbznjk&#10;Zj7egj8+eB2ufCYbjQEXJylOgjLA7FK6A+DOMkAWdeXdHz6Pk++8Gmc8Oh0nP84LeOQ2nKWLMRcy&#10;A6c/MpPPZ+P0B+fj+AdvwHH3XIWLHliAh999HlWuJ3mESxGNEPGjdnwY6scZIIkzgTZB7KTE2iS3&#10;oW90HPqfuxaJNh8c9q4qMDAorRXnkOldopzAanzSbXWEmODNKWGsSg6YxVoxQOUwXc6OmGFz4vW/&#10;7Xg49/+1YsiZvBHaLcWw6IEPkT+aauG4lWiRicc2BL+zavdzJUHEUpWNCciAudigCNEuC1S10NW+&#10;B6jAulH5DCtslsR483WPo4ysrJX32DJRYfB3YROEoF+/10qUn/Ywyk9di8oT1iLvjAdRsuAfcFW0&#10;mtNGw0pG0Hn73pJm1OZWqllM2/83FdOjUT8ePLoci2xBAl+0AwCVYzs7JYBrKWPnEAzj4GcYIIHu&#10;hEw3MpJ9RlaVxzuZWpo9KQy7zYvB8+chkxAoOU+k6ptE+U8IOXCwNwM1UarAJD8RA4SnoM77CFa9&#10;/QROu3c2/nzP9TjpgVuILSRZxJczHp5HfBHGTMfZDxF3iD+nP3or/vrgrTjlruvxXv7n5j40Eca0&#10;+Y4S74pdBkCVWncDLibAnUjGZy7oW+t06/HRGWSJM/CHe2/CRaSnr3z9Dzjbl/GGD0KBbyD2cieS&#10;AVo1gTOD2GAm+mHgjUsIeC4k2P3dALBXqhMn93bGNj/U+NY6xPn87LqkEAHQG1sHbMcKgp9cd+bz&#10;OE+dmh+7g/9fpMoVL3gLFeNi3hHbEnxTl6Np0mI0T8wyUUxcI7JQNnQuvjpsGer+XWImxD2raNSH&#10;qGFYilzhrS+hfPBc1JO1SnXf5egw+t3wLDSw6rFm5CLU95+JLYctRX0sWMP/SpHNR6jZjTVTy4xT&#10;gVLLxgFwBWUtiwB4pUNrgCAB6dwFFgD+QX7AST6CHwHQ3o70hCiSkiNIsbWg/9orkAGyPv5pDTAt&#10;lGzc4H7tSYYrQACM7M8zL8R7hS/g2odX40QyvVNIss4idnTHmRiuxOrprGc9Mo3s8FrMfuHv1EQ4&#10;yWvm2cbs8/0BUKOK5Zmv3sIJd11H5O16YdurM3HqY9OoMl+D0/5+PbJeuRu1DS+jFTfiJ02D2BBa&#10;EFVNNPlCMzhTDF15GxlgnZlJugJgOgHuuJ5uXEJ219UVRwzw6qQAlqX5zOaHANAwQNZFZID3/7yQ&#10;LaAb6N4o/9eKQEumIU2fViP/IKqFo79dBTabBuOXomXoAhRQ5d3w2ztQuORtuLe0GPXPymSy5xQp&#10;vmKAWnfTlTk31iP3wMWoJ2hVTl0ds9n7/lVx/cSEmwYvwJZf5sDvtrx3/jdKBM15LizqX2IsKExQ&#10;kXglyC3KCOAyamUiHHHZMwBIOf1lRivs9gAcVH0T7W1Iouw5KItpKaUY+MZfkawtkHYywGiyAUFb&#10;0IbTGgZyPF6EFs8ruIus7+R7b8FJD5HxPTbTAreHtgbA7vW0R2/D+fffguPX3oTPy7eYO9Cyw7ZG&#10;ZncA3IU1QCGrDuIKeHDdU0twwgPUvbdxUduqpz0yj3UuziR1PePOGbj0wSy8tuktPOB+HPs27Qeb&#10;31r/c0QTOE8kY9iTVyLZVkb6bIGfAUDWJEcAv+/hwiVkdhfzdbwDTDgehw+L070mEKrWK3ISQljG&#10;72WRgq+ZWI2Ad8/LC/JjlJanNuCrQ5ajYuISuMcuoVBvGwS18VG67wpUnPkoGp5cD2+9VrskIkDI&#10;zLLm5R5TdDnEP7NWZ6XzB+rf2IJ1+2ehduRis5Mdr9/lDRP/XsfzmNmQXluJo3JQPm4xthy1HAHn&#10;/xIAhlDybgtmJ1USAKPdAFApJmRqdjEBUIRDa/CSPeMGR9A7LNOJhMQggQ+wOyIEQZ/J69Nz4JcY&#10;8OVxRr5t1PIS2lJhC9swvHEEHvGsxkdlr+Nvjy7DCXdOx6mP3kS8uI048d3gp3rqY1R977kWy994&#10;gFfOMRlbi5aUbw2D8Ve7zACtGdY6zD8LviSbu5E6+TT8lbr4ti6us04nW7yZaD2Nj7fxpqbh5Idu&#10;wml3zcCylx/G060vYr+WScYtJjmSBq0EjnznVKRl5n4DABMSfTgqw40LTUjurQCQHbMow2Wy12sN&#10;UNFgBIRL2JFLe9ajsaCVjaKgmh4y5O6N8z9deKsaDFqnchXWYfNBC8jqqP5SmBXWqavgx6tU4/Lx&#10;i1H36NcGWCTihj9TvZRT1x7bfLouVo3VeKj8xo/LsOVnvKdh2WiYstLsBsulbVv3Ha9WXhLFQswh&#10;2Gn3W+uHVmKl1gkr4R2wFJsmzkXlU1+Z0/7vlBC+WFuFWbYmyk6bkZ84AOYQAOeke3A+5cxyQmij&#10;FhbBJbYIzk9tw9SMJtgT/JRRAqA9jGR7q4no1GviexhU+ks42m1IonwrD8g+zfvhudbXcPuHT+Hs&#10;u+fgpAdvMthwhlnfm8VK8GPdNp501r88eAvOvX8mihstO9+u43LrIRp//T02QTSyOPwjUfij1Nhf&#10;uQ8n33eD0cFP+051eFpHPfPhW1lnUse/DSfedQOWP/cAnnO9gInNeyHJmwTlBRmV+xtkjPscCQS3&#10;rgBoIwAemOnCBUlWVBizERIDwIvJ9uYRAJeRhksFFgAao2h+NofqdOEb9bwLqUiebhFE/teLJkVj&#10;rMznNf/cjPwx8wl8CnIq27VtbwzIWLpi+DyUL37DAF9HPo7/omLt1Fog2PpZNQqOWoOGYUtQvtdq&#10;Mt/V210TlP9vk9b6hi5E2YhFxsSlYvh8VA2ZZ2z9Nhy9EvXPbzbHtlr2f6W04c2bSwiAboKfZfsX&#10;B8AV9gimCwATQwQ94IKEKM4l0F2hx/QIhqVLBQ4SBGEiOaUSDOXA0PuI1zHQNRV9glSBQ4kY79kX&#10;r7T+C9nPPoU/3HcVVV1pktpQ3RZubL+ecM8NuOuD582Vi/lvryfin+26CizwU3fHtva/rinGmfeS&#10;/T10M6motQv87bUTAP/yiADQel/AefzaK7Hq5afwtPs5jG0dRZpsw6CW/dHryDcIgJ1rgAYECXJj&#10;SLUvSJUKbPkBWywQOJ+ANz3Ni+ykMDuP9J1M0HiE8LPptmZ8vLKKV63tcSpIeyyF2f1FHgntUQsI&#10;gpVurPslWdCwxQRB2cYRAE0Com2AwOilKDhsKXwVlh/1fxsAmlEaiiAUFQxaRtFFByxFJe+rqwfM&#10;1uqw2qJq8jLknXYvCq9+Avk3vojSaS+hbP6bqFj1Hqqe/BLuGo9hxQp4+l/XMNstbXjiT8WYZ/MR&#10;9Nq72QEuS4ri+nQn5UxBSChviWR+rFdSDs/IDKBnspcyGoWDv5MffyqZoc0WQL8zHsOA6Ggj12Nc&#10;Y/Cy+1UsfmMtjqXcn/L4rTj7oe4bGztUH51JLXIaLnlsEWq8LWZsWzaX394X8U92GQAN+2OVb7AF&#10;hsDt7z+Lk+++Fn959LvUYH0er1KDLR1f9ZwHZ+I3D16DO197Hk95nkU/T1+kRwdg8InPEAAJfKpx&#10;EExsQ980J85NYyeQkl9AphcHwPPY4Dem+ZCdHCL4hU2NM8CZ7NCXrpItoBJRqxoDjv8TxSyLcHAY&#10;1yy+rnltCzbuNw9VwxdZWeMo9HVKG0mVrysr0uuqIXNRvfI9cxwDKP9FRaxVHipB3r/uXaXx32VY&#10;p2RGQ3jvukcyXeVf6Zo3RV4jeXsvQ+MXVjJ23ffW9y6Dokg4Qm3IiMX/SOE9eQP4+1SlwwyZ0FcK&#10;KSerCgFhdkoYV6U3U+0NGQC8iIRDJmiX26P4Yy8vUklOEimLMn5WGttUBUa1uTD0hpVmXX+kaxSe&#10;8zyPZa8/jj+ulRXJTTj3gRk45YkbYxjx3VUbI1KNz+Tjcfdejxc2WGMzIFwyC8Df3hnxT3ZZBY4X&#10;gZ+qdKMqZwsuenQBTn9Yi5fbvujvqlKHT35sOk6680b8/e2ncI/nLozyjcaQm+ezAT3dAFDb6xmp&#10;Xpzew4XL2eDd1wGjuDLZj6UpPqywhbE45hWiOo+fPfDbPA5kwnd7gKDwv7RwveNFPFAqbcP7Zdh4&#10;5gNYv/dCFN/wOgqOvQd1Y5ahZXxXZkRmOHwFNv7mTvgaPf91gq7L7XrJAkHde/07hcjbPwuNI5aQ&#10;6a0hC9Y6X6c9ZMuY5cg/eDnchcr7q2Gu/7dR/svaY1tFU6Luz7qVNjRubsHSHiUmitIKgmCO5Icy&#10;t4Kq7oIMDy5La8HFZH2St4spY/LDvzQpgKN6tVA+wx1OC4oHmMTfpCeUo+cD52CcdyKeaXkVK99+&#10;HH++9xrK/UwCoKX2nr6Vacv2qjTGc8gYT7nvBtz4fA5CsajaO+KPHv90twFgVEECWZ746m386Z7r&#10;tnnBO1p1Yyc/ShC86yY8+PFruLNtLUbd+TckJdZvxQDb2bBe/K6nKxYVpst2PKn4ZUleLKIavJyd&#10;s6QLACoqzNJRBfDUyHi1ezb//0uFPQd/e8hsiIQ97WjdUo9goA3li95C+bC5BAIrC5wBQLIihZMv&#10;GkkW+FCX8Ff/pUVTXsAETVWEmCJsOCAbdSOyUTN1GZwTlnbcd+OopSj89R0ItgSMzeR/mzfHzhSN&#10;B8WtiXtNbHqqGnNsxZQZy5NKJmVLBYBJIczK8OIiu4IgxDxAyAAVl/NShcHqEXOBk4yqUvbSKHO2&#10;Hp9i6qtX47G2x3DnP17Cnwlcpz9m7QFsCwe+qwo0TyNOaO3vo9J15polyx2kbDulOwDuigocK9bJ&#10;OHOw0TQ0mnwuXPn4Epz8oNb4tn3h26sCv1NZZVd4CmeDY++/Ds8UvIoV773DBt1i7P86AJAdo3WF&#10;A3u24qI0RYPpBEATIivJg7np8gmOmJ3gOABqMXeOvQwl/7TUGtmL/Z8sGgVR+e7K5t9SiTX03Rsa&#10;UHTAEjR3C5+vAKor4By6CJvOepgT3n93m5lF8nAbfOauFSS1CEU/W47qoXN5r9mWSsxaN2ghCq56&#10;HvKlV0SRraOK/C8V3Zk4YFu7oB74522VmGVrQJYjhNXUsORSqp3g5clB3JLuxQWKwkRmGAdBE4sz&#10;xY/xGS7KqrVeLxCUppZo86LvkHfxXNkm/P2jh/GntVfjlMd3DSPi9cxHZ+IPD96Iua/fCUU+1/Jr&#10;HPx2DgC/LwPkrCgAjK+tvPj1Ozju7utw9kOWDc/pvNBt3cC2qgBQVc/Plu3PAzfhL2tvw3tFX+HU&#10;UwWAjUhwRGFjp2hmsbEDJmQ6cVFmwGzFxwHwQnbA+Yl+3JbmQnaS36xdmHA+rFrDmGOrwb+XySWO&#10;wK3Fm/+jReJvIICTmHJYRAgKGv55Nz6P0uGL0DhZdm4CwlXGVa515FJsOOZ2E/9v9xQN1rjaJTym&#10;Yi4jdfPe9gfx9yk6tgTGsDpOAmoDd2Ezii9/Gpsmz0fl4EWoGkSwn7wAzg8rzOcy+/pfnio1BYrM&#10;hNkq0YgfD/6uEvMIclnGiypqgR9fL6VMXZ/mIQBK3qy1P627KyzdX9P9GJxKAKTKa6ccOiifNskr&#10;meTqrCo8sOU5/PmeG3HGY5LvWcQGmcV9Ewd2pJ7K35523zSsr84z1x+1ENDCpP8oAHY9Kf+5/B5c&#10;Ixb48M0EQOn0u0ZxtUki376THrwVVz91DT4ozsVB+3/GxmxCQrIPtiQ1bBjDUz04J91NAOx0yL6A&#10;AKiNkBtSnKbDurvxAAs5Iz186kbeQZCC8H+UAW5VjIlMNIQQxbxlfT3W/4TANzLLpOasmyw7uOVo&#10;HppFBrgWYWUj3w3FclSj2u1pxFNb/sne0EW0I8AJNWhUsd1znu8qbWQQOlMorHXBImyZ8SrW/e0p&#10;VL+5yXz+XQL1v1E08QgAw3CWNWLJ0JKOKNBWRCX51IexOLMZf6P8xaMvqZpESAS7P2f60SvZQ5Li&#10;gj3Ri8REAqCtFRefmYd/lb2HE9behDMf2Jas73w9bu2NWPzqvbFrZ9kai7ZT4p/udgCMGxW//NW7&#10;OHbt9WRz32USs72q307DaQ8vZMPdjLn/XIFXPilC/555SCDY2RzaWo+il8ONP/dQkvROBqhZ6UK+&#10;virJi8UZXizj7NWxhc+qhd0l4zbDVyWPhv8PgCpaxGin+qOk42qRuhfXo2zSIlQPWYK68Vlwj8tB&#10;7YD52Hzr87sNlizuBTyQ/xqGrT0ez5e8b15Lw26LEI0okD90EcyG5DdK9AsS/uORXVTUDgYad9cN&#10;78lF8mu0oSjynqvFzETLBzi+dGRkhwA4nxrX5UqFyddxebuEhONyewRH9HAjxeG3okDbBX5e7Dd1&#10;Ez4qysWlz0zDmff/DWcaud6WvO941WaJ2N+nFTGXNzN22VNdsGh7Jf7pbloD7F5VKnxOXP3oYpzy&#10;4M045bHpxtRlWzey/ToTpz88x9BkqcXH330j7v/6cay6O58Nm2vWF1RTHF78sqcHFydaM5E6pIMN&#10;OgLsMAFgWwf4yap9SUIUM+wlKHi9zlzv/y9WXxqPCT0SdwQEznXVyLvkURRMyULpsFn44tClqP+8&#10;vAO4dkdxR4M45a3b0Oe5o/GTx87BR3Vi5hTDqCD5hwdA3rGxG4tGyDy1lmSWdBQ2jAIlBPy/AH4q&#10;vE/FixQAvn1bKWaTuXUHwP/X3lcAVnVlXac6nZlv5vv+kXpLW4o7FFrq1FsknuBQqDvuDgVKKaUK&#10;JIEICU5IcHe3EHd3dw/rX/vcd8NLeARLQkqz28V7effec4/ss87eR+kC0xWe/vccVa+MCfAT1qcv&#10;7i1D6//NJvEVq1Ufar3+feexeV8EZu93hbXDaAx2nQKbVTKAYaq+XzvMaf1N2rlM7T8pZSSDNxfp&#10;MVTnoStJVQKsVRdYKhG/89qq07tg4fAN+l11XuCVIK7zNO159/HoR3faZtlYHIjcj2GDfZnBKSqT&#10;776zEB3+NwPD/yr9frJFfrlakiODIkPvLsbkf2RjIVsjbUvvi5pJz7+n0pXeOTZUS0ijKKlUG+Ed&#10;6VOhyL/ZAUmI9z6HLP8k9bc25HVjIl0O+lGdIrsTz6LZWgs8ts0cj63tibc2f4qYgnSZq8J766l/&#10;lomS+OhOt2iwWH5aDvxJhERSjEKSYCEcXwvGHLPSSqNBBg61AZBCjJHlp2r6yyUC/JRGxdC/F+H+&#10;v+ZDdn/++z3inYVh7txArA3YCXOHccry67uSBs0NdonJvD/5lLEF26WjcVQf+aWeqmWZhsa7kotq&#10;EP1qrROgQHbilTfEZ6dhqNt02KhVH5cn6PowFYNWToSd61h8umYSjgYEo8XT55nJst6wHA//je/6&#10;eyFbolJVIFqfxEUMubMYo/+epSZEa62ZToDFdIOL8NtzwbhYWlsd+re3CEGIQSQnbImFdKMi1qNa&#10;rF6ihTHmxK94aO3beHSbNZ7caoP7172DEUcWNoidpf9UwuKQIbDUoDTM+Le/MhiqECCNiwV/LcCX&#10;f83DB7T4dPJTBMg6aPG/+fg7vTE1+kvjwqLXOZyI9EE/l7GwU4sepB7fwEqParBwHoMpm35GWbk2&#10;788UBwlqEv1qnbjAsuuwPl/qt/0b0Mfx2md3XxnMOLdpGOA6m63JBCza74RVGyJx992nYMbM/8td&#10;ubCiGzyCLdNwFtSHLCBxg98nIX52Xw6+u0+WxFUYzPmLWEAL8EezCsz8WyTiT6WpuDbKlYXFyjLl&#10;p/wjincTI+eqX000kP/EFiSj25ZheMT7PTy21RZPbbHEk97WaL6yNzaE7lX3N0r9iGaTX8SJ3yIx&#10;2SwGi4z6zYUAv7+rHN/+tRjD76YFqFZ+aOQn828/vrsEL/5fFr2xIpJfBf7zHx8cOBGJiV7zYb1C&#10;NjE1VaevD+I2ixVo7jgKuwOPaZGuxj3GqEnqlAClpigrkHIhVtYIT4I9WwBZsnItuzqYQn8SoJ37&#10;DGX+DnIbD0vJhOAt+PhT6Q9Mwp0skBf+mYOvaHoPJwl+rJbolGtkeE8Bvv1bkZoPqM4KJmEuuKsU&#10;i2niTzOLx95vZfcIibvUcMmamjPvTyvK1ZCTAWU97Y0ToHjW0sco4hG8Aw9t6IkntprjKW97WoAW&#10;eHJzPzzoZYUXNg1DTCFdYYo2RUN9bZQ6Eo0AK+BsHYAZZtn4gUaC8QYIcgrc1PsKMezOAnxksAC1&#10;9ffAB/eVoPU/U2n9ybb38fjup3C4nnOFteM3GORyo11gl8PaZZyaYZJdlKt1VxjxTnXUJPrVOnGB&#10;K5eiUNPzaC1M81wMS5cRarv8gW436w7LgMpk2JAIP149GYfpCjdpehZ3mOWjzT+yMexvNM9VqyQF&#10;pGEYMfYfGfjxL0WQw1zECtSIsBRzzIrh1D0RFaWFqmJfrChk5oiN0ih1JeqAcqpHSUUBBu2Zigc3&#10;9MFTm+2q4MktdvjPup4Yfex3RbYVMiBS3lgudS0ZkRlqA9RZavWUVldUfWGdWnAfPay/5uJzXtPn&#10;3A4jhrN+9f1HLh76ezLJLxtv9DiNfZF+aps72aDU3l3b0NR0fb52yGCoxbKvsObkNhVXNdZQA2qS&#10;OiVA6TwWoExr5rdcOAALxxHaQIb7xFrJDOkT7O04Ek5HnbF0eQQzPhT/uTcH1v8r5rnxBE05I6Qc&#10;X9+XhR/+VogFYgWyxVIEyPvk+9T7whF3JJUxLWX8swkV7UapI1GrKfi/T0YAWm8cgMc221xGgILH&#10;N1ujpYcl9iVruthIgHUtF3HcKQ4zzVJo8Wn7aFYSIA2HuTQuPr2XYH2SlVbSDyhE+Nkdpejzf+n4&#10;6935+MtffOG1KxRTdy2COY0eOZ9D9vUzXYevD3Zuk/D+iikIz4xXtqp0x5jiHx01iX61jvoANQLU&#10;5wTGZadhmPM09HUbRetNRoJMJ/C64ToVdk5jcSjsJN54I1i5wq/8v0x8TBf3AzUYohGgbIzwKd3g&#10;BX/PU31/alWIsgQJEqCcFLdzgowGyzB6jkpDo9Sd6NuP/eDjgQfW0/3dYmuSAJ+iFfjQuj4YsHcG&#10;8iry1fK1RqlLqYDHe6GYTW9KztBZSILTCVDqzPS/5WDoXfmqz0/rAyzFp7zvw78VqzO6zcwS8ckn&#10;wfAK3gsrur4DSVh9Wd8HGA5Ju1mYLx+L+bvcGMuLED/tYlnVaS/VUZPoV2/aAhRR++5Xe7lOgtp/&#10;wOI97uiz/CvIiXE32g9YHQNWjoeFy0jM2v49vHbH4u6/+KM1Xd2P7ivBMBKddkiSZqp/eEcJpvxP&#10;Dhbcqx2Yrjp1DZjLe37q6o+yPMnWQuW6N0rdiOSsZG9WWSEst4zAY569lbtrkgCJpsQjayyxLXqn&#10;FkCj1KqouXOqQ7YMGb6FWPg/UZh7h3QVVWAxSU7tokRXWE6AG31fAd6/U9t8WI6i/fiOArUJ6qB/&#10;puNf92bhvw/64eD5MHy+biZsXSarre3EbRWjx1T9vTbIYUiTSaQTYe0wEvvDzqt4l8hAq0xer8Y7&#10;xqhJ9Kt1RoA6+I9628noAFg4j4OdbINfSwRoT3d60MpRsGXGeAcfwuDhfrjPLBz9/18OPr47jwWl&#10;z1OC2jD1KxLgfHGDaRFWduwaMPUvYQjbIYMh0qpo6WqUupPDib5oudoSTb1t8GQ10jNGc28L3L+x&#10;D4bunYiyCuM1Go1SGyLbwV2syOO3YhyYKZsfZOD7OyuUYfATMf8uEiBJbu4/M/Hp3WWGQQ9xgWWg&#10;MR8f3F0Ii//NVF1Q06YHw9V3Ncwdvr6Jub/VwHAGu04goY7Bl+7TkVFIT0CLuOKXmlCT6FfrnAAV&#10;6LoUlZdiovfv2uFJN7j4+XJMYuaMgy1d65GbpmHX8RD87z/98NL/5OJLZQEaz1Tn5735mPM/eVh4&#10;d7Ha2kcnP9kcYSYL3vMjOS5TZqkZhigbpc5k6plleHBtbzy9+coEqP1ujaZe1nh8gyVOJmkTXxul&#10;9uRihWwMloXyrGIs7uynBj+kf1zqhayZn39XBb67pwhT/5GjvCjNo9KWmcoegJ/fm412f83Go0+d&#10;wQnfcxi8Ziys3WYqq810nb0+yJI3mfVhu/QbuBzaqOIsPSHiBpvkGiPUJFUJ8Cb6AEWuRoBlvC6y&#10;NeA4bJaNYsJqJ3PEApROVplhbrvsa2zy98Qnn4bgIbMwDL9Pm59USYD8PoQm/dS/5+PHv8ohz5cI&#10;UBsMqcC8x32QG5Oj4qpJzZnYKDcm2aX5eGvLJyQ1KxKczZX7AInHt5Igt9jgv+vfwvTTRgvfG6V2&#10;RF/7uzVRLQ2dL/WB9UU3DObT5V341yKM/GsuhpHwdAKUWRbD7ijH+3/Lxf+aBeHb+cFwObEeFk5j&#10;aOBMoJc3zWSdvV7IeEF/1zEY6jQWoUkxKspqHqnUTRNcY4yapCoB3qQFKGIqAjpky3l5YUp+Fj5d&#10;OR22NGlNJfb6MVm50zJB0t5lEr5eNwe7j4fisX9fgM19BSyoMhLfRXzKglRzlYjP7yvEd/+TT/O+&#10;TE2JWXindPBKZ28Zppgl4thvclaItknqRboF2mLQRrkZkfmVxczHMoPaHUw6hyfXmdOys0UTIbjN&#10;VybAJzfb89Mej26ywKs7vkBGSa6qAUUyZamxaG5aSkTHUYo1Q4Iw1SxPzYqoHPigK/zjnfmYQevv&#10;A1qBl87ckakvF/H5XUV4694stH36HPb7X8Bwl8mwp+UnffO1NfIrh6FbOY3EvK1LK2cPmOIYU6hJ&#10;9Kv1QoCy9lMxNuXXA6tg4TjaZGJvBtLRau70DTYG7sbXn/miHclMtsn/Qkx1Et0HhDq96p5iFqiM&#10;ctHUp3m/8M6L6ujMhWzdvqUC/PZKMPVBNmWSCb8Sf+l3qjkzG+UqUnERpSRB2bRSZN55N/x7/bu0&#10;/OyVdde0BgJs6t1X4QmS4NNrbHEk0VcVR7Gas6mCa5SbENkKNyM8G98+6Kd5Q0YEOJ91ZNG9eRj/&#10;z1wMNepSEkPiExoQX9KTamoWjBlzA7Di1Eq11ZVsWjLQVY6zNF1Prxcy59fKYTT2BZ9Q8dXW/V4b&#10;apKqBHiTLrCIqQgYQ9895GRsKGyWT1C+fa1Nh1GYCltagSM2LcT2AxFo9n/n8cF9pSTBMgy5S5sO&#10;I5bgMBbqqL8WYP7fixUBqpnudxSpbX5+pBU47Z4YROzOYEyLUKpceyHAxpp2U0JtUwPrJECx3Oz2&#10;TMGDm3risa39SHLWeNr76gQoluBjq82xJMBLBSnbNjUS4M2KRgO7Z0VjulmKWvpWSX7EXNabBf/M&#10;w+ckwfdZb2Tun2YBAp+xrljeW4zOTU9jt78vhrtPVDu4izc2wNVU/bwx2DqPx+ervlODH1INTXHL&#10;lVCT1DsBlonfUl6BPGLU5p9hvWKcMm/13Z9vFn3pWsuh7FbLvoFX0GF8MPAMetyZhg/vLcH7QoAk&#10;uE/FdL+jAp/eXYiZdIMX3E3SY2HKmcHfsoWT7X7G0XJc2u8MU0RXi7G+HpF06iLfmHL+p7pr9R9u&#10;uchGBup/xkXnDy2W2n+GH7SLepzlu37zDYhkiyJASmRuIrpvGo4nvfrgsS398RQtwGshwKeIh9b2&#10;xviTv2sBqcZJ+1pbcim5TKxBb/W5rA1GVCS1WGp/aKJ/k0ZBz+trkvwKzO98XA0CzpbJz6wPahBE&#10;uoVYd2b9g+R3VzEJ0DD5WdUhWftbgc5mMZg1MxDOZ1eij8MEDGJ9lpMdTdXPa4UQqG49ioFkvXQk&#10;lh2+dNbvtQx+6KhJ9Kv14gIbQ8T7wn51IMow50lqb7DqmXBj0JbI2a2YiCk7FmG1Vzja/DUAw/5C&#10;K5AFO0yNYGl9gbIyZNQ/sjDvrzn4mX8v4t9TzOLxc9NobBkej6MeoQhLCcOZmGAcCjmLHQFHsc33&#10;KD+PY2/oaRyP8kVoajQy8tO1s2BNiCii9H3JMq5Skn8JK+x1KWYdSUkZGyKJm+HvK4mMW8kuyWJp&#10;aZ9S4W5MpNhl0qrI/gTp/5OBD9OrP2rCgxt7YfjemSocrSrUnohuqsn7RMlFNhOyFZd8L6MHcONJ&#10;rzWprD/qU/bRlqbMkAcSv2qZIfsbphfmITIjCRfiQ3Es0he7gk9hq+8RbL1wCDv8jmJf6EmcCjuP&#10;k5sjcGJBDFa+HYPpd0WRBItUnfj+77kY87cCDKVlKIaDkN+QO4H3+fcgek+vNfHBjtMX8NEq1rta&#10;muwsR2jInoFCgmJRDqBb7advec80V9/yqibUJPrVW0KA8dkpGOw+A31psemHot8stLMFJqlP2+Vf&#10;YkfwMdj28IHFHXl0g7X1wcYduF/eJ0f+FapF3788EYRjP8bgxDlfrDm3CbN3/4D+rt+hn+M49HUY&#10;CSvHMcRoDQ6jYeswBoOXT8RnHrMxc8uvcDiyHjtCz8CfypZRWsSCqirScskggN4PeislKC0Kn+1f&#10;jG+OL8KEU4sx+/RS/HJhDVaG7cGehDMIygxDenEaY2q0RZhEW4iTn3oZXo8oK8pAgCuDtuGRNeY1&#10;jvxeCQ969kG/nZNV5ZZaX1u5KeGosmELpSYFGwhvd8wJnI3Xdhy+1aLXH9mHUfpTjdMu+pZKsvNN&#10;DMEO/31YfmgdvvVeim9WLcAwl+no7zSeOjuWujtGnaAmG5OKHlvz7/6OU/Dppjn47thvOBB4Cr5r&#10;ovBj8zDWiwJafyX47C959J4qtLW/JL7377yIz0h+b5klYfxIf3hc2EQrbQz6esiOTzc/8KFbgALp&#10;U5zi9QuKytVBCUw5S8mQD9eCmkS/Wm8usA55s7z8h12uasi89ghwkhp9kvAsnL/Cb0dc8ePSC+h6&#10;RxA+vLeokvz0Powv7yjG2DsTsOT1AISeisEvZ1wxwGMk4zQSli5jYCGuucfXaqqNnFInW/sLZGmP&#10;nFViw997e4xHH5fRanseKye69K7TMWrNIny/3QXuJ7ZiS8AhViDZ3bgBmBAGySjLwcBtE/Ev15fx&#10;4Po38d8Nb+H+dW/j4XU98fg6a7TZMBiveX2OQXumYObp5VgfdQj+mfEoKL3xNKjqaiDART7ueGBN&#10;rxpXf1wJD27qA8sdE9RxlpWKVEtiHFRcERtHn5V4ZrkdNkRrW/Q3JJFd8JLzcnA6OgirT27DrG2O&#10;+GTNPEV01stG4t0VI9Gbeim7sfeVGReGJWkyb1bX40p9dh9N/f4Kliu+gsWKz/D90V8QcjoGi9qE&#10;Y+SduSS9YkWAUmc+JgEOuwv45N4KvPAvH2w6FIjRG+ao/f5qa9BDYC+fUo+Zlg1+2mHn0uhJQ1o3&#10;gyD1aAHqfSonQn1g7yCTomvHdBYXeICbdsaokNaHLrOw44IfXnr6DPrfXYrhd8ocJlnDKIu4KzDY&#10;LAeTO5/H+ZBQjN7M1oaZPcBVdp+ehv7uLFCS3ECXmSyIaQxP+iNkRwsJ+1K/pZDtpYKfrLb8kuNA&#10;rZ3GwmbpaIY5AnaOI/HrPg+EJ2tzmHRRkzkFqijEmTG4yJI/hjyqKwnMjEC7DcPxhKctmnnbqVHY&#10;prTInthihceJRzZZ4oGN5vjv+vfwGK21LuuHou++GVgRvAMpeSlaIBJFWktyhKI6VKqGKKs0GkaA&#10;p51zxAPrSYAmCO5qeNDLHOY7xqOw3ECA18HJcqs2EMdn1X6GhERbi5aSjMIMLPPfjFc2j8DjHr2Y&#10;9j7Ym3jKcLWORcpcrE9+qq+EsRpIiiPTErGNhLBw+wp8tnI+rbeJakaFxYoxsHUdT/00DEKoT5ki&#10;JvNtZbBR012x0KRfTU5hEyhdXjmdDfcM3jsNtqumoLfDKHx38Bec9o7DsDvj8NEdMn1MMxo+ubMC&#10;79P6682689HAAHgF7YPtstEYvFLOAa8d68/OQ6tT9vQOh7IuJ+SlqaIWAlT5cTsQoPQn5RQV4OtV&#10;35EwxprMjJvDVPRa8Q02+mzGyFE+eNksGp/eIbPXZTqMDIhcxJA74rFveTQWHv3NsG2/cQHeXGHq&#10;SiZTc+xWTsB7y0ejnzMtqs1LsfH8XgSlRLESX3IxtXJl/kj9ZAELYdRcfDcuynukfHveDY+4W9Ro&#10;iQlJiav62GYrPLSxJx7yeAsdvYdg3rmliMuO1gJivMtIJkLgVxLewn+06xPOLMMD626MAB/w7A3r&#10;nZPUuR2SayrcaxTVb0bLsZyMJy6kLhKSf2oo5p5wwHObP8Z/176HB7z7oJmXJZ7e0A8nUrVT4epa&#10;JEZyPJdmJ2tSWFwE/+RIrDmzC1M3/Yb3l7OhdvgafZy/gQ0tO3uSmyn9u3FIAz8Jlk6TcSjwIL7t&#10;loxBZlJvtOkvH92Zh4/vLsbzfw3B2k1BmLTzV5i7TFKDj/YetbP0zZYEONB1MmxJ7PP3OBtyQsrv&#10;EodcK2oS/Wq9E6BANW8UpyOb0IfuY+1Oh9FaEnNageM2zse6/cHo8K/T+Jimu2ziKAQoe5iNuD8e&#10;R05cwOBVozDA5eZbL9PQ+iXFyh3AFtqeLr+cZTCUijxh0y9wP7UT/ikxenYwb1gRxKqqQwJUYyAM&#10;PK0oGW94fYMHPS1ILlfvj1NWIonwwc2W+C9d2Bc3foglQVuQLWd2CKsaLLwriX74/Kxzy/HQ2p43&#10;5gJv7IUBu6dKT5AEqPLrWkVNwxYLy7CcOKe8ANviTuCjQ9+j49r38cgqc/ybaXxkWz+Sc1802WyB&#10;9hsG01qWs6PrUJgINcBk4GRZMhCeHo9V53ZjrNevGOgsVt6XsCbp9VspxsJ4Wki15TUZYyrrzQRi&#10;Ino6TYILy2nVZxnob5avrL9h9Jo+ojvc74482LwagL1BR2DlPBbWtBpl15eb2/DgEhQXSPrk7J+I&#10;c1qmGHjjelGT6FfrvQ9QwVDY/gnh6OvE1qO2WzL3ycp9fc/lc2wPpZlucRbv0Gz/TG2TVYGhLNBR&#10;TRJx+NRp3k/XoZaW7VSHsgTFFRGlddeWCMlvdjTxLVdMgDktz8FUthley7DF9ziScrO1jKlDkcnI&#10;Fw39eWvC96qpJU9cYT8+HbIjyxMkrMe39kWLTfZouckOj220wGOreuP9XTMQkGmwBilKsarpnvwp&#10;I8kiCy+sxMNrbowAxXX+5NBcFY4QquoyuE5JLMyDY4A3LLaNQjO69w9ufAuPbrVQBN9yk3QJSF7Y&#10;4MEt5uju9RHixQWrB8nIycYu/1OY6+VAS4+kt2wELEgw0tdss0qsq4kkPln2OUEt/TSlbzcLcT2l&#10;W6enyzf47bgbNo3NRD+zTEPXURk+uqcQXe8Jxa8/BeOXI86wpGej9SPKlle1U4clHGvXcfhq1Txk&#10;FOQr5THJIdeAmkS/ekssQJ0ACyuKMcXzZ9guH6nIQVqf2spIGZDoufIbfL9nCRxXhqHF3YH46C8l&#10;GHqXDOezQP8ejZN7A/CF53T0Wz5LEZMUvnEfX21BRqbtPKTT+dLkb63vUP6eTDIcR8twFL5ymYHl&#10;Bz0RnBR/aQyWvCEdv1LZlWVIF07cuRsXpVFKAUppFfXfNR73b5Dt6AerZWmmiEcgJNjM25bEJZD1&#10;uXSNt9JiIok8t+F9rI89qIIWI6tUN2kNInHXtlwCVgR7kQBvbBDk/nU9MenUryoclMtKHe2rLpJP&#10;snpH3qQ2y5QNVA2GaUxhKn45txqve32Ch1db4CFavk22ylpkKzQn6TVVjYDAWqXtYa+eeGv7aGSV&#10;ymYBNyYSPdF31a3BT7UPYplAu15cVgG/+Ag4HFiHz1fOgoXDGFgtH8cGkmRHvRhAV1DpD60zrQ9P&#10;a1AFum7VJvqunIZBbuMYj5Hw8NsOl8EZJMA8tXhAdn8ZcG8xurU4i70+5zF8FfW5DixR6b+0cBwD&#10;h8PahHet78+IO64DNYl+9ZYQoKoQ8g9l0/m96OU0kqa0tGy0lGqhdROSGezKcGT0a8V07PU/jR5d&#10;LqD3PXnq1Djp2LU3S8HGSVFY6bMWvRy/gr2h81XcZ1Nh1j0mw54tn9WyURjiOBHfbXPC6ZgAbf2j&#10;QbT+K5lVaKjVtSC74k+j2WorPKqIzTTxmIS3vTZBWdxFTxLJGlss9PVQ5GMo2kqRv/XdnHfEHcMT&#10;ay3RhO8zGe4VIHF7cG0vLPZdpcK5WC79eVVfJNwiHq586nHILcvHMt91eNHzU/xnrTke8u6F5l52&#10;eJrx18K2v6w/sskWezy8/l0MPfhdlT656xXJC3V6nsqAS3HNKcnHoaATmLX5FwyS6SmO1H8Sj944&#10;3hqQZD0moJ/reAx1m43jFy5gTJMoeku0/O4owad3VqC7WSK+GHkBq/zWw9Lxc8a39ruO1Gj1snE4&#10;FSc7M0m21QcB1rMLLAcm6R3RsVnJtLxmwJJmtLQ+fWnym8qY64UaxXWdCnNaV78eX4qFv/ij+V3n&#10;8Ondso6xAu+b5eOj/wYg4GgMJmyfwwIdrQq0v5v0hehhXB5uXUAUX2bQD2aLP0CsYNexsHQaARun&#10;sZiyeQn2Rp5DwUWxRFhsaj5ezYV7zaLKAvhq7/d4YENPPEUX15gIaoY9nvbqSyLpiye29sOTXuZq&#10;5HTSid9QUi7d+ZdE6n6ZWlIIXEiPQCvPfmq7e9PhmoYMxjxCAlsfeUCFI2eEVCdAUamLkiD+Ltby&#10;scRzsNoxAQ+tMscTGyzRdIs1mmyz0iy/GsheLMCH1ryLWedWauFWVpfrE9Fw2QBCj2Z2SQG2+RzA&#10;qDULYLnsG9gs/xoD3UZj0Mqx/KytDUJuHH3dp6ppNF7+rtg0NR4D6P5KXfn0rlIMue8i2v7zLDYe&#10;CMZor9mwq8WDjoxh7TweE9b+gDx9kJDKY4pDasK1TNrXS7TeCVASVE5rQD8YW+yCedtdafqPVXv7&#10;2dNVNJUx1wMhLumcFZN+4ErtQOb9oX54+8Wj6GlWoLbxHn5HGexIgnO6+8E/KByjPeeqHavtaYlq&#10;86XEbTUdfl1AXB6xAmXOYaU7znhYLR/DFnE0Znr+jBPh57Q8FJEP43KWv3Vco7Ak+M9FnEmNQuu1&#10;A/CYlxWtOm3092qbFKiNDGj9CQE22UJspYvsJQMk72H0MTnT1zDaYCh32RFI4ptWkIOXtn9GS4xu&#10;twqrZktQ4iDWYhO6p83X2eJYijYqq/oAdavK4CYVG/6OLknDtBMOaL7GjpZcH8ZV1hL3U3EWIn1y&#10;iyXDvrK7L2kX1949fL/KTzXocq0i6eV/QsD6Y/kMYaffcYxevYDu5QhYOo9lGcsAmT5IJsdGCkzr&#10;Rl1C9Fw+pevJ3Okr/HLKCWc3JmDY32LwAS2/L2QU+J4SPG+WjWH9LmBX8G7YyayJWtrtRSD6ruk8&#10;4+AwCh6nt6p8UzxWfok7rhXXT4C14AKLyItNRehK4D/quZ3Bp2HLTB3AVrAu3ADLFeMxY+fv2H4w&#10;BK8/eBqDzYqVWf8hWzY7swzMePECzvmHYOr2BcodUbvZErXZuXtTYBzsnEbC1nE8pm1dgSNRAXT1&#10;DIUsH4R8iPFT3SqqSVQ1pVstz04+KhuU9qJlZKWNgtJSqokkqkN3I5uQPGSi86Rjv7ORk/5Kxk2f&#10;bGeI24cH5uLfm97m/UKyJN0rkKCQscTn0e2WeMLTAs96DkdsfrLSXuE6sfjkEIMKWsX6eSGHk3zw&#10;pvcIPLiqDx4TK5OWnvRfSnjXOvXmMVqKrdcNhU9WpHqXIfbXJGVMq77rjciFlChM3rpUWXzWK+hl&#10;1HL/cm3AnuRru2wMlp1cj1Pbo/DZf4IxnK7vB3cV4zMSoI1ZEZ5/4iy2nw7ABC/qopq6JoZK7ZCg&#10;NPq2HpPR33UCBq6YgMDUCJV3GkWY5o6acC2i31WrBGgqMleDxCSlIBufu8+GjZscoWc6k24OU2Hp&#10;MAZLTjpiz74YfPiwLwu4EMPuKcb7d11Upv74zmcRdCwevx5wxXsrSMbOUzDUWRu8qAtSvn5Mgw1d&#10;lD7O49B32Vh8t3mZWuOpi3T6V5AErqvPivlfIpWVZRCeFYNOJJiHN5urUV5xcaUvzBRB1AQhm0e3&#10;2uBRDwv8cnolihi4FLP2Ou3LvDOueGjdO3SdrfG07PhcgxX4yHZrtPCyQJN1Fui1fwoKZVv8csOp&#10;xKXlKCQLFhvIzyvyKNqu7ovH176Lx7fIdJbrj7/gEU9LmG+fiOzyQhkpuiZhKlUZ6BKZmYyfD63H&#10;oBXj1H52qm+rITSmRujPBr6/89ewdZqA9QF7cHJNIj76v2DlGX14d55aMtrPLBYze0Ri39lgzDny&#10;K6yWjVfL3rRJ1jdPgKpuuWteV28S65Qtv1MnZa9HyU9m5A1YgNci+l215gLrYipCNcLgtvxyYJ2a&#10;1V5XFpctC0vWQv562h0+J6LwdUsfNcIlEzw/vRMYYpaFTx8JxpnN0Vjpt4mW4ERYrJwIO+USmw6z&#10;PiGWg+SNDO4MdJkEa0cqocMEzN3uhNNx/kZWlvZxTcL8L2P+l5WRPKlsv/luxAO0nJp6W6PVJmsS&#10;oGmCuBpkykwTbyu0cDPHyvDdhpddks3Rx9B0TW88RitTpp00rWE3GNkRujnd5QfW9sGcs1qfnHga&#10;RWK3ljDNBs5ZHbINT67pi8doKTbbbEmX/Pr6GHVI/98jHn2w4Lyh/49kK5bytUpyVjqcj3hjsMs0&#10;9HEcgQEu41XfrurfVSP/DQcWJOfh7rNwJPIEdiyMw/C7w/A+Lb9h9+Zg2F156GsWDeevQ+AT6YOp&#10;m+fQfSf5KT3UdFG6bEyFez0QF1ymiL3vMgHvOo3BVv/DKh9lsY+arVUvBFhLFqCIqQjVBL0f51R8&#10;COwdx7GVrJvO1X5stezdZsHccSzm7vsN/j5xmPNKKGzNsjH03gJ8fKcc8iydvSHY81MidoYeUAcu&#10;9XOgBWiwAmWAojb6KG8E0o8pra4+TceOv9mwBbdYzkbDYTS+2+6I01FBlwwWsYrYhEoe8x8F7b+q&#10;IpfEbZYjnHNL89Fz2xjc79lTkYgQmSmSuBrEdX1yqxX+vaUPuqwdgnNZmqWqu6lhuQnoumEwHt9M&#10;suX9V3JNtd+FIM3xxBo7HEzUzgSRkXGB7LAjsjP2DFp72OAxrz542osW6DY+R9dZd32vBq1fUNxx&#10;ezUa3p514HRagAq7VPYdVKaILkKHZSgR9566W244+7qopBCeZ/fiI7fZ6MOG1oZupTZfj1aS6i+r&#10;u+kr1wLZek7ffm6Qy2R6RKMwatuP8AkOx9JhYbA3S6L+yxm/BfhSVkzR8vOaHYFdUSdgs2o0rFaM&#10;IlGNQ3+PLzUiV2ReCwRISP/34BVj8T69nMRcbd6lFK3oZXW+uBZci+h33XICFIjklZdgzIYfYC2H&#10;JlXLpNqBpoQySboPSXCM1yL4hAfit34RysyX4f6hd5fRHS4nIrF2TCz8QgMxctMc2C+ZgIGi0G6T&#10;YOMxs1q4tx4DaRXK9mIWThMxwXspDoWdu9RxX3Ypn/V12DXJ/tgTaONuTRfSskbXtCZoz1mhyTZb&#10;PLiuJ+x2T0V+Kd1JxqWUUZDpPP0OTMfD699TewHWNP2mKV3kxzb0xnvbxiKzLF/FUemMISnn0oPR&#10;YdNQNNlIi5PkJ2FdK/HpEKJ/cos2/+/+9b3w8aFv1XQjMapL5J9q+SbWtt7RXk4LcV/waYxa/wP6&#10;/zYS9s4TGlw/nxCWvma9v8tU9HIeiQXHlyD0TALm9AiHjVka5ICjD+8ooidURKMgGhtnRmF7xEH0&#10;Xz4Btm4yOCmGiXhD8ikDNrVjqMjMC/uVM2FLQl64a7nKUylbXWdvBNci+l23nAD5T2W/1fpTO2G5&#10;tK47iqeyJZsA6xXf4KM1s2g1ncSqkdGwMwvHILZ8nxjWDA8yi4dr7yiEnQ/Hd/uXog8Jph+Vp/8q&#10;OdSpdjp/awsy2m3vLpNlJ8NGuhGWjoXD0Y1IL5LjDmVuXAVJhxVW5bf6yaRoxvhFdfjQg6t60oq6&#10;9kEQY4gF+DQhE6Uf3WaNB1dbwjlIG9krlDhQfgvyxENrzFUfYI2DEyTiR9zN8au/diKYqhziH10s&#10;Q0RhCsy9RuLhja8rK042TTUZxjVAJkI/7m2Jjh52OJ6hnT0rFqtsP6VeahD5phuEgcnRmLfNCf2W&#10;jIStrPdWo7m3zsozBSE/zfKbCjs2lP2XfwNXP0/4rYvFzKeDMZAekGxv/8kdZZB9Mu3Z+HvPjMbR&#10;sGOwlBMXXcdiqIu2Rlc2GdFIUCdC0++8HohnZStezdJxOBJad0vfqot+9y3vAxRbt0Ciw4Y2OiWe&#10;5vm0Wttc8UpQO2XQfbR0lV1sx2N/5D5sWxBOZYihEgAf3kUSvLMY35hlYmHrIATsiIXbhbWwWybn&#10;k1LJPcSd0ZfPNQSFl/6lScoSHMC/begqmy8bja9Xz8f+iHOXBkaq1uXLRHf1EkuzYLV5FB6k5aWN&#10;ol7nYALJr5lXP0WCQmAPbeqNl7y/Qkxxjnq/vCY4Mwrt1w/GI1vNa7QAH93MZzd+hNi8hEvxp1ua&#10;ezEfYw4swn/XWtHt7YemW2Rlh7ixpsOpCcoNl3iu7oV559xVHkgc1cYdypaummlpBblYfnQzhi6f&#10;qrog7El8A90m8lOWhZkqn1sBbZqNtiuMNhNCtq0/GH4EJ+bFYvrfwvCZWYGy+j64o5QeEHX+3ijs&#10;WxaF3SF7MMRxKi2/Mcryk1HaASvp/irLr3YJUOJnR/f369XfI7OwQDXCpnjiWnA9ot9d6xagLqYi&#10;eCWIry8jmLIRwPfbl6OP9Deo/hPpdK0LgtGWFvWlJWjnytaHSrw1eDMOOCZh4H3hVIZStorl+Pie&#10;Yky9NxPz/xaE4z/HY2/EbgxhS2jBAhNFF8VvCNagUnJReH5XfYT8lPjJsQO2DuPU/oRRqXLanaHg&#10;Vb5XqH4sY1EV3qAZJ9L90WXtADziZYkWdFObbLWskaiqo6laKcJPusMyreaBde9iqeE8jxLZiorv&#10;+fLgj3hw7TsMWwi2L0lT5hVa49HtMjLcV7mlD5KUfjznoZ67KLvOGOLnEbwdTd0sVJ/dE5tJgMrt&#10;vnaXvcUmW75LCFPeZUHX9z0M2jUL2YbDluQ9kjvMEqWXIjKp+UD4OXy+/jtYsoGRJWuKaAx5r7uZ&#10;txoDXGdoSy89ZA36eFjTvRztNRc+kX7w/iQMM82iMObefOp4ET6/qwJ9ZVrYA8E4uSkOq33Ww47e&#10;ji0bUenzlvBEp7T6KHVRh+l3Xy+U1+LwDdyObdbyWOnmjeF6RL+7QRCgQO9TORh2WhWYFFw/d1ke&#10;VJcWlkZeNnyPxfJRWH1hDU6uS8Dwf0VhMFvHoffm4ou/ZWH2ffmYa5aEHR/H4kJYECZu/Bn2S77B&#10;ANngQClJw3KJdQgJDnaZCJtlI9DXdTLWHNuCwhLDDHvW7sv6BPmbDCwUVsjklQqsi9iLFqus8fDW&#10;d/H0FpkXaJpMrg4SoHcf9KJVmV0ih9toZX0yyRdPr6abrIhLn1Qtk5Xt1XK1B7174bWNXyCyKEnd&#10;r+tISGEintvwIR7dqE+mvn40Jfm13GRDF9yWFqolnt/wEXzyIlTNKCX7SdaoGQqGLIrOTsPCHS6w&#10;XzYOVjIVyUR+NwyI5TeRntRMWqgzYcG69N3BJQg7H4Pf34rDRLM0zPpHPobfW0ALUI6HyMXENj4I&#10;OpSMn04uhRX12kbCYFiyt6bpd9QeZCMUWfoZmKLtuqOy3IgXrgfXI/rdte4C62IqgleDSHZxAc3h&#10;ebBzYaUlCdaHoslonT1bc3OHSfj15Dqc3h+L0U3D0F+mxtxZign/zMWs/8nGBLNUrHwlFqFnojDn&#10;2HLYLqWiucqEaQmnYZKgcstWTSABjmP6vsaEdYtxNk47Y0G5lMZC7Su6WKa279eNwyX+6/C4R28S&#10;hmyHZZpMrgZt44R+aLLaAptjjqhwZTCEphW+OPoT3dheam2xkOCjtAbFOnuKBPW4uzlc/ber+5XG&#10;0pcvu1iKSccW45FVPQ07t5h+59UhcxD5Hk9agx79sTlO2/hUJV3eZaghBSjGVv8j+GzFHFp9sjtL&#10;XTbItQM1RcVlLC25z+HovxIBuxKw+OlwTDfLxqL7Ktiop2PoPRXoZxaHaa/4IMA3il6CE3o50iOi&#10;LgsknP7Vwq0LWC4fh1neDqqPuoR5rub/meCGa8H1iH53wyJAQ6xWHPeEleOXqiUzlWm1D2k1xZ2d&#10;BkuHsfj24CL4n43G9JdCYWeWiM/pLnxLEvzxvmLMZov5/eOx8PNMVovCbZZT0ZwZhofMjpd+wbrZ&#10;WutGoTUg4iJPgvXqiejtMgaDHCdh3aldKBBXVERlvSyMkwkeGgPIHKwSUUZennPOgyRoi8dVn54Q&#10;obYbjEyWNk0uVaEmPHv1xwPr38UXB79X3Kpmj/CLb340Om8agsc3aStQHttqg9ZqR+re6Lt9MnJl&#10;TSjZUt8UYn/KeTRbQ7fa20pZiqbedy1ottkKj8kAzSpLfOvrpsKW7CiWyBmyJSU/HYu2L6e1PxI2&#10;K8axMWHZuk2/LI9vNSReyg1nY9ePrq/tirEYvHIEDvodxtlf4zD3H8H4nh7Nwr9kY+p9JRh2Vy4b&#10;9yT82tcfZ8MD8eX2efSAvlFzFdWGIAIT76k9aF02Yv3JGSXb/bUzf4tFD2XeZTVeuFZcj+h3NxgX&#10;WIfELJzm8OAVsuNt3Q6GXIJxqz5Z7SY9ZtNP8A3yxy9DQ2BtFoWv7ynCd//OxsJ7CzHTrAwz/hKI&#10;k4sisC/iCN5fSVfDeSQGsuWVzRSqht2wIIpt4zYJVktHYc7m3xGVkWAoMBKAuJiqDMQBFhKkycWf&#10;5PvC8yvx+Jp38eCWXspVfcp7IIlERl11mCYagYzQtvCywiNbrNF94weILEjSvGBZH0xxC92Jpu59&#10;GKZMibFCk82WaL3aBvuTtVFBaobqfxOl/WL/D/jXBnPV5ydrfE29zzS03WsEEv9WfMe/172Lfge/&#10;Rf5FrVtAn5Nawjfti/DBV6vnw8rhG5IL9dBgFTVE2LlPpSciG6VOVwd3jdg4BWcjA7FjjFh9oZhn&#10;Vo4F1N+p/y8dn91VhL5mMVj5VRTOh5/H8I3TVJ+2TA+rWg/qEhNYV8bB2m2s2gYsOy9HdTeY4oNr&#10;xfWK/kTDI0BlgJRjDk1yC9kI4FYonscEmNOq+3DVJByPOoYN34bD7s5wjLw7F9/9Mw/f31GOuVSq&#10;6TJl4INY+Ib6YbT3L7B0krMR6stqvTHo57ZKx7acCvaRywxsDThc2R9YyrwXd0SVR0UJW2VSjxpG&#10;LodbpCc6rB+Mh9ea4wlFKlcnQHGbH90mVqMcgG6HB9dZYFXkLk0Dyxk2iVDO/Bp34jc8tMFSrfr4&#10;P8+eGH/qV42EiXJDX1xATiQ6reuLh9UGptrEZVPvNA3D9l1e2ufDa8zx9paRiCtIVv1O+qTq2OxU&#10;fL/XBf1YljbOMrWlvhrhG4dY+YOcZ7FRG4m5u35ChE8kXPqEYTJd3IVmwA93ldIKzFc7Og+4MwTb&#10;fojHkdD9GOQ+BlYuE9BXXOZqYdYtJqlNSqRxcTqkTW+6GctPcL2iP1GnLrBYFNUjejXo22QdiPRR&#10;m4TWX6t0CboVZ798OgY7jcMmfy8cWRWDL/57Bl/fkYMf6Ap/d2cx5twBdaD0ileDEHohAd8fdEVv&#10;x5HKtK8eZkOBEKBALEGZG2Ytk7uXjsWMjb8jJD1O5b1sVyYaIp+5pKcysb/ENeTPp9IiMGzHVDyy&#10;pjce9JKR4ZoJUCDL0uQcYBnlfWDDO/js6PcSlCI/mUgs79qdcAaPr7XEY3R/O2x6H8G5jAuJV9aF&#10;FhvIaZHfGjy0pqeB/GSi9vUsdxPi09YH/3tdT/TeOhEhuZr1WyRpo/glROCrFfOodyOoA0J+sk3V&#10;OH5vuOUpsHaTga4pcDzriuD9sfi5TRCmmWVisVkFfrijDIv/mY0vzbIw7F9hOLYmHl6BezDQ6QvY&#10;uspMiFvk0ruNwYAVYxCUqB0WZooLrgfXK1UJsA4sQBFTEb0aSgmJXVZpAcas+w52K0bTvJclYEJK&#10;9eNe2rvNrhx8sXEfD3Onr+F0zA0Bx8Ix/hlfjDRLxg93A4tpCS6+sxSzzQqxsJkfAnfHwvHCJvTm&#10;/QOkE9pDqzjGM/FvNYT4tLWc2t+yB5xYg3K052eus3E2RlsCJuSk9kkg8128WMJyKeHf2ozCIpaR&#10;e8QB9PD6Up2l8ai3tr+emopCN/dxEt7jW7XRXG1DApkKQyvQ2x6Pb+qD57Z8ioSiLFXO5Zp5iQPx&#10;Z/E0CfA/G3pjwrHf1W9iFZSUF6v+yKKKYtjunIgHN1qQSCVMGQC58iCIrDB5miQp640lTmKJPsy/&#10;m7j3wmfHFyG5VDt+wMB92BdyEsOXz4DNignoz/yQwSM7Dxng0qa6VM/HWwnRTYmb7Fhku4IE7f4F&#10;tgdtx3nnFMz5f1F0eYvw410kvztLsPC+cpJfCr5sHoiTh2PhdNZF2/uSlv8gNd/2FhgYhOWKEfh2&#10;229qLbqq8ob6f6O4XtGfqFMCFDEV2ZogMZMPkY3ndkBOwZIOfOnnqL+RViOlkIrgPg0WDqMxc9c0&#10;XAgKxJKBF+gOB2MOFWzeXRexkJhjVoK5/xuIc8uj4Rl5CHZuE2DtMo6KqoWjSLAy/AYIsQZl4f7y&#10;ydjmY3QWLstCXFFt98aqEl+Qgnk+rnjO82Pcv+4tPLHpXbTwskGTLf3U+SHaPnxiHV5yVR/fYosm&#10;6+ywN0HTLyFYkV0Jp/DUWgv8Z+27cAjwVr/JztflatUHrbOscHRYNwCPXsPqFCE72cihyeZ+aL+h&#10;L5qSMP+7rhee3TAYK8K81TbrenJkx2i3I17ou4zuIMusPveAvBEI+Q10nYahLiwvx3H4cu0cnCR5&#10;75wYw4Y4Gj9QD+ffTV284yLm3nsRX5slYc7rQfD3C8O8PUtgsVQjd1Nh1xfEQ7JyGo0DoSdVGSiH&#10;oxoPXC+uV/QnGhwByhbYqi+aep+am4qPVs+G+coJtAK1TUpNZWhdQu0sTRdjgOs8KtxYfLxmMg6F&#10;ncWuWWGYdl84vjcrw6J7yvH9PQX8XoopZlE4OikOh8N98P7qSbByHg+7VSTuBmQFXgkD2cDIfEFr&#10;usSL97ghLjdFUxRDK20sorRSRiKh+fFY6LMSz3t/jv+sM8fjcuylJ91UmQxdjQBl9PgBus/zfLSR&#10;V52IvOOO0wXug/+SAJcFaQQoqzA0ZQCWhmzCQ7yulrwZwqoJanUH8d8NFmixygbjjsxFaG64Cksb&#10;ggYCkiIwfePPsPt9pJreYtxYVc+bhgOZxD9ebbgwccdPCA6MwBrbWIwj0S00K8eiO8vp9pL8qIvf&#10;3BUL50+icCbSByM3T4AFrfwB9Taz4sqwpGEwdu1C5JQVauWv9OvGcSOiP1VnfYC6mIpwjagoUyRo&#10;GCCk6+mJ3jTZP6RrYidnFpjI0LoFK8YqGSUTxZkOexLaoBVj4R2wCz7rE7Hg0VAqWxF+urOI7jBd&#10;4TtKMZXKuHVQDE6H++Mrz1now/vVgc8NzJWqDrEutBUuE2HhNBKf0tLYdm6PVhDVRO0gU35Rziaq&#10;lMT8LDiFbIfd3ulo49kPj63ugwfXyslr5njY0xyPbLKgu2yJ/27qBZtdE8lDxZUEtzbmMB5Z2xsP&#10;rOuJpYHaihHZdEBTg4v47Mh89Zy24uMSySn3mqQoLrb8JqtVHqeV+Ahd6WZuFui7cwr2xZ1gCBpb&#10;X6RLXYwieJzegiGOsq2YTGrWugGkgWq4lrrozlTY0Rvqw/rw40kX+ByPxm9dozHDLIeWXzG+pw4u&#10;uqOElmABZv6/eOz5KQp7Qndh+KqJsHYaR/IbT8h0rfrypC6H6JiF40hsu6AdbSADXOoAq+o8cB24&#10;EalKgA3IApQlWvKpj0qGpyfhQ0cWmKu2r5qpTK1rqNPcSAoCObWqr+sEWDl+g99PuCHgVDx+6xRK&#10;JczCj9IveBctwTvKMMksE87vRCIoOAhjts1T0xMGrdRWtkh4Mlm1oVU0IT9tUrfkM+PpPAr9fh+B&#10;Nae2s6HWykOKRa0ZlnLif9KAyxUjHlTffbNjsDJkN8Yf/x39dk1Fz+2j8fq2L9DNczCJsTdarbeF&#10;X0Ysw9KIyT1sHx6TgZW1PfH9BW0vPglHiDa/uAA9t3yOhzbJ6LM26CIjuY9vtVX9jUKKalqMtw1d&#10;8T5outqKxDce6yOPoKhCO9VN9jxUBiX/czvpDcslI2FXOYldQ0PtopAuIDl718plJmycR2C133b4&#10;bYzG/PvDMJ0u7493VGDRXfn44c6LmEY9XNQyAhf2JsHjHBsj55GwlU0QWJ4a6p/8RNdlrbrUH1vq&#10;1GceM5FcnKn0RnojbmYKzI2K/mQDJMCqkAq2dM9amJNAbu1onKY4+gCCPf+2XDoS03bOhX9gCFYO&#10;jiQJJmGBWQXm3luIBXdVYI5ZOpZ1j0bk2XjM3rEYPdkKawvUtQ72y9/RsCCn9PVzZZx/HYPlhz1p&#10;jRloTlrsShW6ushZHVllJUguzUN0Xirmn16F/7i8jnHnfzPcAfx8fh0eXvMeHljfG1NPaYMgUvYi&#10;p7Mj0G6dbK6gTZaW/sXHt/TFo9vs8Ritv8c2kPjWWKDlur74ZP9s7I0+QeLTziSRTnZZ2iaSX16K&#10;Xw+sh83SUfU4x7R2YOk8CYNWTcHBgGM48m0s5t0Tg3l0c7+76yLm312B2XcUYaxZPFx6RyLgAr2S&#10;A4thvXQqbOX5W9B1ZAypt3Lok2wu3JuGw+oz2uoemXfJKn5Znb8e3KhUJcA6dIFFTEX8WiESnBKH&#10;gcvF/L/1pKG7SdpInBwiPQKfrpuBQxGncXBOFObfE4bv2Cr/dIeMEpdgCknwx7axCDgbh6l7foL1&#10;MrogMrroIeuIb61iXg2yWYRajug2HlZLR2DxXnfkyjbxFNUHeAURC7GstAjlZaRMKUMpRiNdFbf2&#10;44ML0NSjF85naWtAZ592xP3r38G/N/bBN4cXqt9EZF3y1wfn4YGN1nh0qxUe87TE/eJO09KTEd0n&#10;19rgtW1fYcEZB5xNDZUJO+q5iygxkJ8W0bSCLEz3XoLeDrSI6nVA7WYxFdbOE/Ap4+wT5oPNH8Vj&#10;slk05rKhnX1vGcmvDItIhLP+Gox9c2JwJuQkRm2Yjj5sbAe5Ghoxk+HWH6R7Qc77sXEbjQ9XfYv0&#10;gmzVukm7JJ6eqXp/rbhR0Z+scwtQxFTErwVqQKRcO//h+70e6mwFac36S8YaSMhUhtc1hAQFymXk&#10;p70TicJ5LNb4bYXfpjj82CwMs81ysFAGSEiCc82y8XPrIASfScCUnYvwnsvnGKQOgjcdfkOBWkcs&#10;5zWQBO08xqsTuxZscVLHO2oFq1lp1dWQRYdSKTdquNbKE/KffIrW8zMsOxlt3fvh4/1z1DOjj/+C&#10;/3q+gfs39MaQPTMqrb9vTzjiyVVv4sENfdB6lR3e2j4CFgcmYsj+KZh7dgUOJfgir1jbKFVEbFMZ&#10;5ZWTBwUioZkxGLlOTmT7mulhI+o2k2hYSxarQzuQawqsaYEPXjURPhFBWNc/iuSXhIX3FmHxXUJ8&#10;wCRafUvbRcJ/azw2BG7GkBXfKDfTevVk2HuMg537DJPh1xdEx2W/P+lDt3b4Ch7nDUcksIDlEC+1&#10;+kbXkRvAjYr+ZIMmQNUfaDhhKyAlUk1KtvEYy0ydjAGu2iagpjL9VsCeZn4fx5GYf2ApXZAwrB8Y&#10;j2lmiXRTcjGPLvFcs3wsbR+KEL8wjPD8FnYy38xEOA0X0g86DhbLRmHKxt+QLK04pUyIRvUHVhX5&#10;+0rqWWE4MnNR4CY87Pg6NscfxgcnFuMhzx64f5MF3t01FoXlRZh70hUPrLXAo6t7wXLnGOyKO4G0&#10;0kLks0m8/I2KV+W8JGVZ6N66f2I4PiXhWciGtg1IX64GO5LXADnX2vVr7A0+jB2fJGOGWRp+YIP6&#10;yx0y7SoX0++LwK6vYuETGIYZ+2jdOn2B/qq/T8JoON6FWIAyxeirlbOQWJBZqRym6/y1Qd8Z6EZF&#10;154GToDSB8hP1UJU4Pc9HuhJK9COraOsu71VFuAVwVbOymkUPln3HQ6GHMWpZan47tEgzKQ1uJit&#10;9Wxagi7vBOJsUCAGuzMdamNJE+E0QGgd6Nq5zRaOYzBq3Y+IoBUnUlamHa15rSKTn1m0yCjJQvet&#10;n+PZ7R/gjV1foMmmPnhosx267PwEnx1diMfW2uL/1r+H0ft/QXqZNpih2I0sp3ecG4tcUhamsCDl&#10;XEwAPnCeCUtZUvkH6/PrT09H1ujOPeSEsytiMNUsHAvvKcYss2I2rNFY+lIgfLYkYLPfXvRbP573&#10;foXBK8fAhtaiEI6pMG8V7D1IgMtGY6OPYUbBTez4YoybEf3pBt8HKPqsViCUVSAiIwFDnORcUjlw&#10;RjZLbVhKLW7xEDcqoeso2C+bAofj7gg9G4mdQ5Iw/e44Km4eJtIq3DkjDG7nN7Bi0ioxEU5DhBDg&#10;QDfJ8/GwXT0efUj0X678jpa5YSnTdTCgLH+TA91ElgZtxn9Xv40n1aHsA9Bqk0xjscO/vK3w4Ore&#10;+Gr7fOQayE8sTXlMukRk6yTWoypCdanU7F2BJzDIQZuM3o/uu7655x8FMshmR1f2kM9JOHXRZhlM&#10;pQXo2DoeJxfH4UTgOczY+RPMl46lmyw7mxvmq7JRlbIyFeatgrXzWIxZtwC5ci6M1OdqdfxGcLOi&#10;h1AvFqCIqURcK1RfoBx+zXBWHt0MqyUjGmRBq4ERttwyj66vrARxGIXPNszE5qA9uLAtHl5D4/DT&#10;/en4ud1ZnAnwodss+x027IEQY/R3E/eKRCLp85gIW1qCnzjPRUCytoZYnfrG8lKoQcRKk1kpcpec&#10;AtZt0/t4ZIs5ntzcD7I1/ePb+qrJ1LbbxyGlRDvXRHqC9VUj6kEhXAPpyp/qlYa/PU/vgr2BGMTy&#10;E/LTdjQ2na6GiL6uEzHccxJ8DvpjUdNAuLybhuMO8TjjexI/Hl2u5qNauIxkurQBHVsPEiZdfDk2&#10;VTuy0nS49QXpv1THBMjxEUvGYX+YgU9YRmqer6Fu3yhuVvQQ/hAEKFDCipOcl4WvPOaqcwQaGgFe&#10;gqGvSfV9jEPvFSMxavsirPXdiwOnfHD2aCCc9+2CrZwg9gciQGOI9T2QjZCV4wR8tWoR0vOzlVZp&#10;u3oYmOgapKiiFO9sH4FHvN7D41vt8ORWczzibYdOnoNxPDvIcFfNUqkfFI8j22H/+2gShEz4NR33&#10;PwIG0ssZuGo6Dvn749gJH2wN2oTvDy4mmY+BpdM4w4Ybl/dpNoRuIS0O9BioH3JmyoJtrrTYaciU&#10;yrpyMWhM1/Hrwc1KvROgiKmEXBcMS5j2h5zRlLyBt+oySixTZZSr7jwadrI1/ZqpGL5uJt0bmRNo&#10;+rk/AmQ+o0xutV01Bb2Wj8V8b0dklRsdW3mNUlRegt7bRuBhAwHKXL/7N7yHsSeXaOMYNQQll9Sr&#10;aBmW00J0P+INy9/HwJr5LTt1/7EGmapC7crsPg6frpiL4Sunw2LFCPRxZn7LdfdbP7WlJggBihdk&#10;7zIWQ5dPQ3i6Yc9J1l/p078ZArzZwQ9dqhJgHfcB6mIqQdcLqRXiDM/b5qjOO2jYSj5RkcRA1+nK&#10;LenvPho2HhMwwHk63UlZ02nqmT8GxNXXZ/fbrGJLz7L4eY87yg2j9tcqJeWlsNw8Ag8ZCLDlJls8&#10;sP5NLDEcoKQvYTMlog7qkxrhemg9LJd8g750u8RN145wNB33hg+6s3Qd7VZ/DSuSef+VIzDIbYya&#10;O6pWhVCfTD/XgOA+ATZLRmD1eW3gg7VX1Vv1X7U6fT2oGwL8o1iAhN7PE5mVjA/dZqO/bFXuQSVR&#10;JNOwpjmokVM3+a6tNVVblwtxSJ9UA985+moQ8q6cbsE02XqMh5XME9zqhvQizRIsV1vqS4FdmRSL&#10;ykrQa8toPLSpJwlQDkOyUSfIOQZrBFhZ4EpEB7QpMOpXw6V1J7azssmGBkJ6kucNcIbAdUO8G9mJ&#10;aIaW12orfl1nGp7uSBxVv5+afD1FLf2csWkZ8uScgTLN6msIrq8uf0gClBZElP9iqVah9gWeVEvk&#10;1LQY14Y9sfV2h8zJtPGYCvNlYzB5489Ik/leFLXQvQYCLCQB9twqBNhLEWAzb2sS4HtwqCTAS0rP&#10;kmf5MzyxAgw/bzp/ENbLZMkeLesG0Plf22i4/dxVIeSnLQ6gHrhOxJDlUxGSFq/KqaRCBrCq1uUb&#10;RW1JVQKsJxdY5EZ2idahVSXtu56CH/a6w2rZKFohf2yX8o+Oga5yLsUUtcmmzdKRmOW9BNlyoBGl&#10;pkGR6yNAw18yN4qyM+Qk+jrQ8pRRabWy5vYjwD8KBipPZwrs2AjZLhmFzX7a6X+ym22JHGxQrS7f&#10;KGpL9JDq1QIUuRkCFAgJynpPIUKR7LwsjF67EOZOo1X/iJr2cBtaAg0d2pxMASvAqino6TASv+5d&#10;zbK6ZK1pH1WV+LoJ0NAleCjWDwOWk2xdZdv6idB2b24s91sF1f1EI8R6yUj8sseV9VOmrkmBsdTU&#10;xHfT9fl6UVuih1TvBChiKmE3At0S8E+KwgeOk2DrOhp9PcZjqIvM/2qsDLcSMk3DbunX2HDGMPtf&#10;iov/aFOZLynydRGgfCXC0mMxzH06bGWqyx94JP32wjRYLx+DsWu+Q1qhofujWn2tDdSW6CH9oQlQ&#10;+oP0lBzwP4q+S8bA2k1mxcsC/j/yKODtgb6u4zFwyQQcifZVZaQ2u5VP9Zcm10qAaokbJasoF+PW&#10;/wxLp4Y8D/TPBxuXcRjmPBUBadFqzOtmDjivCbUlekj13gcoYiphNwKxJtSGCbKtBGXVmZ2wXCLL&#10;y8bRDWvYc6VuZ0hfrJrHxk9753H41HU6QrK1ba+qsB/lmi1AEqBMsflhlyuslorbKyPrf+yR9NsB&#10;MhNABj36LxuPgxE+qqgulrBO3mRXV3XUtlQlwD+oBajIT+xAtQWI7DNXgV8PbSAJjoK9OjVLttHX&#10;p0aYLsBG1A30BfkD3CfDxmkUJm3+CQVyBgStA5kOocvVCPCinI2gFS/Wn9xJ8mMD5zZZTbdoaIv+&#10;/1zQGiDrlRNgs2wMtgUcU+Wlla8YJqbq642jtuU2IcCqECmgm/XDjpWwWDoKdrQC+7OA1J52je7S&#10;rYP7JJg7jIDz4U2qjAxFpeSqBGjY0+8Y3ehBy8bBzk0GWky8oxH1ClnFZOUxAdZLR2LNub2qjERM&#10;1cvaQG3LLSVAXUwl9EYhVkWZzA/j/3nlxZi3ww19aAkOdJmkBkZu9VGAf2bo56DYLR2HgyGnVNmr&#10;jTApheVXcYF5W1RuKj53nwNbutONgx4NA7ZuE2G9bBTWnjYMcrHemaqXtYXalqoEWM99gLqYSujN&#10;QLZLKlWnedMSZMX6ftdK9GYhyeaSf7TdQG4nyHpomSgrmz8Md56KOH1tKKWwvLRGAixBGb7bvlzt&#10;QWjv/gdYAna7gw2QretE2DiMxVrd8itj/aOlbqpO1hZqW6oS4G1gAepQS24M1kURm6WfD22AOS1B&#10;GzUyLLsayxY9jSPE9Qm1lMvw3cJpDGZ4/lK5N1xhWTHe2T5GEWCTLfZ4aosV7l//LpYFaO6yl+9e&#10;2EmfLiteQ1vqeLujyvI216msO9Ng6UZjwnE8tvodVeUjZagNeNTuoIeOupLblgAF/AelhMzDlIGR&#10;lad2wH7ZSNi7yJkiQoSN1uCtgvQd2S4ZjVUntJPBikuK8a4RATbdYon/2/gW3IK3IDEnDUNdpsLK&#10;VQazLq02aET9oHJ5G7+rPj+n0fjQdToOR15QZXeJ/EzXw9pAXUlVArxNXGAd/EcRnzoRzDBFZl/I&#10;cXzsNEmNSA5QgyKmC70RdQ8718kYvGwifJJCZJEU3t12iQCfIAE29+iNLbHHsWiPB8yXy1rvS9aI&#10;qfAaUTeoXN62crJa3jhx3UIEp8eq+qTm+lWrd3WBupKqBHibWYACmTcmm3PKjiT6jkqBaXGY5LmY&#10;hfklbNVxgfrI8FRVuVSLZ6QAjagbSB7b0BWevPEnJBfl4D0S4MMkwCe29FV7AY46PB8bQg7BwmEC&#10;XS/Ziv+SNWIqvEbUHvQ5nNLlIBPNrZ3H03saB6dD65BZmqtVpFLpb6/bPj8ddSUNhgBvdm3wtULN&#10;FaTkl+Rg1TEvDF4+AZaOsqmqVthSwQa7aJ+iBKaUoxG1BPfx6O8+EZbLRmPtuZ2Ycd4JD63vg8e8&#10;7dDZaxC2Jp3F1+vnw9xNTkZrHPioL+jzKoeyHvR1lT0eR+PLVQuwP9ynkjBM1a26RF1JgyHA+kL5&#10;xRKSYDFfqhFhQFI0pm12gO1SulhOYyvdrOpK0YjaheSxrcdkDHGZDFtWsmHuM3Ag3gfdtn2BB1a/&#10;hXkBq+B6fAd6O4yFzSqtQTIVTiNqH2KZy2wJK1rnQx0mwuHwJiQX5Kj6UkGrz1S9qmvUlVQlwFvU&#10;B6iLqYTXNsRklykysouMRoFyHkUZ9gecwKTVC2G3dBSsV4yrVITqytGI2oP9ymlq+yw5wtHa8Ss4&#10;H96KeaHr0cK9NzZFnccIj29hLTv6uMmh3o0j9vUBmaspxCfu7uStDjgZF2qoJUBZeSkrae3t6HIt&#10;0D3DupIGYQHqUj3xdQE5Q/HSAu0KlBsNkOSUFWF38GlM2vQL7BxIhMtHwVZtq66Roc0qmUgtuzjz&#10;78apGDcPQx7KtvqyYcIXbvPhFXUINtvGwzv8KAbIhGcSoBBl4xZXtQtrD20Jm+zdKFuY9XUbhz4r&#10;RsPScTymeP6OkxF+UiFVvZBuI1l/XSob0NUzAQrqUv50BGgShv90kzCvvAjHo3wwb4cz+q6YgneX&#10;j4aVO900l/F02eQEN6m0jQRYq3CfBhvHcXDx2w7HCzvg7LsFNg5jFAGqA6VMPdOIG8YgGYF3nQR7&#10;1wmwdBgJe6exmL5tGQ6H+6KkTFt2qHbeMaonxt/rE3UpjQRoBDmnVNxj3TWWQeOglHgsPbgBHzhP&#10;Rx9WSCuxVqhAMinUlGI14sYwkERnu3QUlhzzRE5ePubscIPVchIgrzWSXy2C3oy9WNV0c82XjcBQ&#10;95n4fe9q+CSEVZKBTJgQ17O+BiavhrqUqgT4J+gDrAlqHTHpT+1iIea+uMcGichMhdPRzRjqMksR&#10;oSzJsnIer+ZGVd9goaa+w8bKbBrSzWC9fDzGbvwJYdnx+NBjnlpnKtcaB0AuQfTnWnRIDWQY8k26&#10;D+yYl1YrxsLcYZSafzlxy6/YcmEfkrLTKxt8ITxxdcvqaWrLtaIupSoB3mILUBdTmVBf4D/8nypB&#10;XDq53hAxSmRGIrYHnMSSI14Y7fkzhiyXsw++gYXTKLVSQTuoWiNEXVG1PsNLCtmIy6EqtlgndMs+&#10;915o8p5GCOR4TMJNg7bFmxxNqkGuSZ+enftE1YDY0Iq2on4OWTEOUzx/wKrT2xCQFqcmnusi+i2N&#10;f7mu+w3E8hPUtehvaCTAa0B5WanEToskpaikGMGp0fD2PYB5u9zwqftc9HUcDSuHr2BNQpRDz+0U&#10;KcqehBPVMZhyboUorGnlboRAJt32bcwjk9AmgmvdMDJi25/6ZO86HtYuY9Wkcrtlo2GzbBRs6KF8&#10;uGYO5u5YgW1nDyEyOQ4lsqeiLmoFR8OtazrqWqoS4C12gXUxlRG3GtJCFjO7BCWMow5jScvPwpko&#10;X6w/uRXzd63AmHWL8JHzLAxwYEtMpbRcOpKu82hYLB9L93kcbFwmqB01ZG87sRx16G6OKVSvEKZ+&#10;a8QfH6q81ZxUTSfUtlPUF/MV49HHcSwsZH6kw3gMcJyM4a4z8fXaBZi6dRl+PrgO60/twlnqYUZe&#10;GrVVG9AQkcouf8nyUOnkMaXnDQn1IVUJsNECrBkyfUY8BOZaOf+pKCvTNuqUvsIy4pKuqYzNLylS&#10;fSyB8RHYH3gC607uhMP+jZizcznGeP+Mz9ctwIervsVQ12kYsHwi+jpNIMbDjsptvYyui8MYWFaD&#10;hSi/EyEkunwcbOna2LiMh41YArLTjbIwaXESOjkOIMGKeySV6UpE2oirQ3MxSUgkpioj04bpPHKt&#10;P6/JbkP6yYRSJnaETPa2paVmy7KyJiwFtHQt2BBasAzNWZ5Srua03KR/2ULKn7CjPvRfPhkfrJyF&#10;b9Z/jzmbHbBk31psOL0LB0POwDcxEvE5acgrKVCNdHWpKJdpK4Y+bXF85bvWw1NVtxsg6kMaCbAO&#10;oHL1KuVXUl6CjOI8xOamISI9GgEpYTiTEIjj0RdwKPQsdgQcg5f/YWzw2Yc1Z3bC/cRWLD/kiV/3&#10;r8WPezwwb7szZngtxaT1P2LEmgX4yH22Wi9rs0Iq0mj0oQveezlJkxXM3m0sSZHWAiuk1lcklfVS&#10;xW7EtUG2UJOdxQexcRlMy32Qq8yfm6wma1s6T4QVCczKYTSsSWB2S0aiPwlsEAns/RWT8bHrDHzp&#10;PgcjVs3D2LU/YPy6xZi08RdM9VqC2duWY/5OV/y4dxV+P7QBLie3Y925fdjBRvNotD98kyMQl5OC&#10;nKJcqRwGDbqCGHTPlF7+0VAfor+lkQDrAbrIRBvZtFWJQWGvV8TYLOGDeRWlyCgtRDzd78jMJPjG&#10;h+NQiA8thP34cb8HJnr+jE/cZqKfwzhYLRkNe1qQ/UmKjf2Q1w8hwL7utNBdpI/tGzVtZ5DDBHzq&#10;OhsT1/+MBTtc4XzMG5t9D2Jv2HmciAlCUEoMojOTEZ+bgZTCHGTSUssvK0JxWQmK2QiWsSSlLA3a&#10;ULNQT2RuXkOZnlLXqA/R39LYB1iPKCGKmU6ZZ6jOjCbErZZKICgjOSqS5BW9csinKiz5g1/ku/q7&#10;8svlIj8XsKLFZyXhVFQAVh7bjZley/DBiqmwcBil3C9t1Np0hW/EJdjQhbVe9iX6LhuBz1fNx/y9&#10;K+F5YR9OxwYigS5oYak0R9cghvJTQj0QVP4k/xBa2WuNJKlO/Sef6i+DDv0ZUB+iv6VBWYAipjLk&#10;tgHZTqHa78KC2o66Mg9LR1Wl15iSMPwt/T6V4YlloMDnDCfkVZawQaQnKI6W4ia/Q5jk9RvsnSbQ&#10;XR6N/i50jeWENcMpX6ZI4M8C6SaQzXIHSN+d8xjVL/epxzwsPbgOJ2P8kVtYaMjNSyJFo5WL9l3f&#10;HVkns8oyNConNd1E3Wd8Tb5rZS/zUdVULPW8DsO9tzHqU/S3NRLgnwD8x5C7mhSWluJ8fAh+3r0S&#10;/ZwnKSIcQCKU7cD+jAMlQnwDSXrWqwmX0Wo9+BjPxdgccARJORmGXDOIITv1fK2e1424cdSn6G9r&#10;JMA/GdR5KUa6FpQSju/3uqGv43jYLJdT1/58VqAsxxvkOh7mbAi+ocW3K/A48kuls0ITcUlV3mk2&#10;2WV52ojaQX1KVQJsIH2AIqYyphG1hwo6wxX6zh7iKhvkRMQFjFm/SDt97U9y9q6MiIvFK6fVDVw2&#10;Ac5HvJBZkKdliHiqZcyritJKd1W5uspVbURdoD6lKgE2IAtQxFTmNKK2IJWZtdvwtyyDksouIlbP&#10;isPesHcah750jQfeplt/6W7++y4TYek2Fp+6zsHRCH8tEyjSv6qjSl9dI+oU9SmNBNiIKuA/Ku9l&#10;1Hl/6AkMcZoEu9t4yoxMErdzHYvhK6fBP8Gw+We5rAOXEXjTedSIukV9SlUCbEAusC6mMqgRdQsh&#10;ACFAEdfjnmpitSny+KNDXF9Zn91n+TfwOr9bS7C0AXRvG/v56h+3QqoSYAOzAEVMZVQj6hYoLUO+&#10;TNOgnIg4B2vHsbflqLAQoGwk8AGtv5TMJJVesfpkqpD8x8y4LG8aUXe4FdJIgI24DLKuuUA+Kdv9&#10;jsNSEeDt6QbLOurRaxapddsipvKjEfWDWyGNBNgIk9BXoPyydxWsHMfctvMCbUmAX61ZiMziAlUb&#10;TOVFI+oHt0KqEmBjH2AjCOn7EkkrysHXbrNh5yyHx5smkD865EyMYa5zEJuTrtJsKj8aUT+4FVKV&#10;ABugBaiLqQxrRN1AtvoSORhxHn2XygDI7Tsf0J5ps3Iah+ORvirNTP5l+dGIuoVs7nCrpJEAG3EZ&#10;IKfiUBbtdYe54ygSxe07DcbefTLMnUZi+RFPleZGN7j+0UiA1yCmMq4RdQPRiuScNDU3zmrl+Nt2&#10;70Dp15Qzifs7jcUYz0XILSto1LVbgFspVQmwAfYB6mIq4xpR++A/Kr/3BJyg9fcl7D0mYqDr7bkS&#10;RNvZeTLeXzEBfV0mIDg1QqXdVL40ou5wK6UqATZagH9ayNpWNfghX5nf87atgPXyr2n9ydGUt+/G&#10;CEKCA2Un7SWjsO3C3kZduwW4ldJIgI2ohD76G5ubjqEu09DPdQwGu04wSRy3C+R4ANn+S7ax/22f&#10;h0q/agdM5E8j6ga3UqoSYAN2gUX+LFuB30qI7A4+AUunbzBg5QRFgLfrHEA9XUOEAJ3HY9qmX4X5&#10;GgmwnqDX51spVQmwAVuAItUzsBG1j+KLFVi4dQXeW/opCWIC7NzH000UN1hGgrWDuMVqEuKwlZPR&#10;6EIOcJuK/mrHmIbiKmvxUKe0Mc76CW4DGW8t7pKWyYz7ZFivkgPGJ9LdH41JGxapXV8aCbB+cSvl&#10;D0WAIqYysBE3B7Xlk6hCxUXklhTDYb8nPl/1HS2jabBdPg6WDiNh6ShniIyB5crxsHGfREKRzUNl&#10;B2XDMZFqQEEjRCEbHZeTU93DnpDBDXsP2dh1LK1Y2dJLO6bShqRu4SZHUTItkiaHUbB1GIO+v4/E&#10;ol0uBiVr1LP6QEOQRgJsROXWT2obqFLZKBXILi5BeGYKjkUHYsO5Pfh13ypM9vwVn7jPRb8VJEE5&#10;/lEOe3ccCSvnUWpLqX4kln4km/5y7KagGjHVF+Toyn5uYxmnMbBxHq2IzppE189pLIa7TsfINT9g&#10;/rblcD66CTv8TuBkdDACU2KRWphjMn8aUTdoCFKVABt4H6CIqYxsRO1ArED5Ty0E1vfDMpKiihKk&#10;5GUgMDEMe4JOwvXUdny3byXGef2Mj1d9i/7OU2kxjqfFSGIkOcoZuZYrxpIg5fB2OSBc9hacpE6i&#10;0w5pv3RQ+9Wh3S/P6uHISW1WznyfOlh8jDrTpLcTrboVo9S0lk/WzMWEzb/jh0NrsMF3P05FXUBM&#10;erw6X7f8opzHV02YdFP50oi6QUOQqgT4J7MAxfKRIypRxu+s8GU0fcqlD4h1o4y//9k2xBQC1K1B&#10;2RJKOwND66hWs/WvoLNyjGdWUR7JJRknYwOxLfg43E7twM/71mDONgdM3PgTvqZL/aHrLAx1noYB&#10;y0lijhNgTbKUZWgWjmPVFvxy+lofuqPmhAVhxd/luhw4bu04Xj3T33Eihq6YpsL6yn0eJq79ETO9&#10;SHJ7XLH86EZ4++7F0YizCE+OQUZeHkrkdDwTInv+MWEqfXLymo7qefJHgizgKWUhlUo6SvlbGUuy&#10;gspMq176dk09U+coY/6XyhGfmp5UsDz4oeqXXL/VosfgT0mAUhLl5SUooNrIQYdy/E2J4bP8Ir+p&#10;4wlNP3u7g/9c9psxRHPU51VEzh4pLCtGGt3L2OxkhKfFwi8xXBHlkcjz2B96CrsDjmG772Fs9jkA&#10;r/P71eeWCwex3f+IOphoT8hJHAo/jxNRfvCLD0VEWhziclKRWpCFvNJCdcC4ilClaN/lX7Hz5Kr6&#10;rGDJlss5KFrcbzcIgZeTaSTdkmbRadnkq4y/VQghmnimrlHIGBRevHSwlB6vUqFqsTpuseha84ch&#10;QF1MZfZ1g1ZAIZUjj7mQExGP7MAIZIdEISspEcWq4ZLsMfFcI64IaeVVS09oZ9yqLKwz0YOX95Ty&#10;H7F0pEwLSXl5EVHIDiVCwpGbmKDIoFhMEUNcbzdU0NqrKC1HWmQ8MgKCkBUeiuyocOSVF9IIrP90&#10;UwlQUnxR5XtRSqZWt8KikREZieK8IlLgrRfRHZEG0QcokdGgf7v0IaL9rr4YKphm1rPk+SnbuIv7&#10;pn3XflM3qu+aa6ddu1RIWnApbmtw4dk3cOK1V+Hz/Iu48HovZB05p67JOy/df8lNUj4zFa5qeNr7&#10;5EP71OJU/Z7qKJcDsA33ac8xAHXt8uckHWrHYkO6FIyuyeFGEpr2n2YVaHGWuBh+U++Sd+j5JGB6&#10;FAzh8lP7XYMexqXftfcJVNxUuNo7WA2N3il/ST5pecVf1f380MjScL8C369D3O9y5nGZPFcurpzE&#10;S/JVosCKxSdKCQlfwpYT7uTkNslLkTgPN1zo+jLOvPQWfJ57Feff7oXc02dUEHxApVHljYq3UZ5U&#10;5odAPAABnzLk96VrAkPaawVaeCpPDXFR/1Vel/cbvuv/GX7Tfy8TAuTvEXsPYOe75rjQ7UX4Pfs6&#10;kvbt5O+SbkKlQbu/JohuqE/RBelGMEq7KnOj90qZK93iNflN1wt19ColPywQvha2ONvteZzu8Sb8&#10;Or6E6AWLJTLqughDUv8q6F8r5bIfak30UG+JBaiRgwGSwcXlyvKq7tCISivwPmnli8qY3TJayYKR&#10;e+WaZKV8F6vtohxjWKZdE9dHrsmntETqeEN5n/oPiNiyG4dffAFBr5gjY/cexE+ZAd9W7XHI7n1k&#10;xyWpe/T4lZeWqHfJb9J6SX+LGPeMinIxpLtDyElMfHmfqKPaZ5g3VKbzMjDNhMRV4inhq+98yUXp&#10;LzEooo4ikkIBAxevQnMlNJE4VeYTUUbSKOPz4uKXVRQxTzQ3X+5X14livrGceSn3lFcU8q8SdV3S&#10;JJD7KugyCqRyKaJWaTQtYlxp9UUITMLUSK8STFQ5I17Kd9IwUOk1Fvlbh7xD8ryUbmsB0yFuHLO4&#10;SvwFJXK39DGxzIv4i/wWvvUgDnR7CRfefBdZew8jfOIsnG/VAfsGDkNmejbv4HMsyyLGT+5X6TRA&#10;wlfHhbLMyi7mMd0lqjxyCPnU8oVlzTwzLpebgfSvVjBfKmilqfcbQcWNXy6WkPAVwVW7zhvKqXgV&#10;F0n+8ik6w99zz55CsM1A+LZ8Hse+HKfKXuIu9aZcPWQ6LgKJj+S3bA0hh4NKugVaXKhX8p4Slg3/&#10;NobovvQclVBPRF8kb9NionDcfijOtX8Oab//ihzvLQjq/iYOdn0BoV6bVf0QHawoZ3NWVqLiKGFJ&#10;fOWdEkaZ6JN6e+2L5JXILSFAldmsGFJhWEVVYitKi5GTFI/M8xeQcfwkMs6cQ0ZIAIrytQ0rJXOK&#10;qbySO8XFxciPjkZuUizyk5NREBOHgmxWZFEkKkJhYiLyY6OQk5zCawkoSMqgUjMAVdCiQBeRcPoI&#10;YtZvQOa+8yhMTUR2cBBitu1G9JZtyMlIqVQKId/8Ilay2FQUxiXQpUpETlwc8hNSUEJlKWL5CPkW&#10;FGQjNzaCaWBckqJQkBCH0iKhSi2c6pBiLcjKQ0Ek709MRn480xITg+ISVjAqmUaCjCwh9k5hKas5&#10;fxflKCotRVZcLNLPn0P6icNIP30KOXT3SvKEzDSFLRPWEHIoyUd+IvMhgfkQm4C8mFjkpMdTyZlX&#10;VEB6TijMy0dedAyy45kPsfHMu0SUMO58HIUMUJRTsq8gIxOZAYHIOHYMacePIM33PHKiY1FWLLGi&#10;8N6LzJNixsA4rarSlRchj2Wek52BgvgollFsJQpY7oLCZMYxK5npFY3g+/ioDFbJ+wvyc5AXF47C&#10;2GgUMO15LPuSApIq35mTk47s6DDE7dyD2LWbkXb0OIrT4+gGByDecwciN25A6rnjKExKUlv+lzIf&#10;C5NSWYZJKCQK4pOQlRDN/M2nq8xsYzyLSDx5sUnIiI9mvsQjj+5lUWYuCULT39qAquAkWr4OJRnp&#10;jA91gPmQLzrEfCktokPPuBYU5bAMqXPqGsE45eZlqTKUhr2C+iAGQjbDKKIuZfn5InqrF2K2b6f7&#10;Gcm6UaBIrYwEp6zqavEQ8B/V0OTllSAnJplGAHUhgYiPYxmlUE+os9RJ0fVc6np+XAQKpd5JXWC+&#10;5lNZpOEqUxUNyEpLRMzWzYhevQHZR04j7+hJxHiuRZT3JqQGhyk9LmReljN95XymMD2DuhnHcohn&#10;PWK4sawTVE6+tk5ED/bWuMDMbHF1pMUpLbmIuK17EfThJwh9pQciOz2LmHbPILJjV4Q9/xIizPsi&#10;bNGPyE2mArKGCXml+56Gz6tvIeq1VxD1am/4vfgSElatVpW/tDgb59//CGEvPY+Elyzg/8IbCBk/&#10;Xl0T0RMevd4Dga++h4Q3LRD+5vOIfOclJPawQuCAL1GUlanuUYpByfQPwPm3bBH38tuI7/E6wt94&#10;CWffNkfayQvIl/uIjD0HceHFt/nONxFBc/9kz1eR5qedNVtd2fQ4JLi44sILLyHmJWtEv/oyzr/5&#10;HjJD/IU+aCmRBHij3C9uRQkrSylb2NidOxA85GPm1RsI6/Icotp3RBzzKrL7awiwG4CYxT+iICVR&#10;KbxI6unj8Hv5HYS89QYiX3sLQa+9gXPm5qwYgSQWzbKN8VwPvxcYxqt9EN7jXRywsEZqRIiyAoR8&#10;ssLCETxrFgJ69kFA95cR2vkZllFnvrc7Anq8hYDBAxDh7ojSvGxFXaK0elr5DxsvpoGtvJRB6BJn&#10;+D7fA9Gvv4OoN95FJBH1+pssy7cQ/ebbiGa++n7yOSJXeaA0J7/Sqk7w2obTdGtjXn0HEbzXh/mc&#10;ePQQr9Dyc1iGC892R9rr7yGupz3i3rBCGt+R9so7SHrbHvHv9UHEiy/C94tRJAESe0kRIod+hNCX&#10;mYdv9kR0j17Ukx4IX+disGgqkJkUgdPW/RD5spT3ezjf/XVErFuplZ1R+m4ULFQUkzSKaZnJOyOX&#10;OiDouRcR+eY7iOzxBs73skJWZISylNKPnUBQj7cR+fpbzK+3VFxjN3mquOQzPdKwFBeXwf/LTxDR&#10;rTsSXjNH0jsWSHinF0KffQPB07/nO6WrQQwJFfkqcdEgCaO+HDuKs2/0Qeyrb7Nc3kXQ62/gtIUV&#10;ckN9tbRTwjd6sizeRDzrQ/irr+FCTwtkRWs76kh8s0L8+M5vEWg7CFGs0+GdOyG6bTekdnsdwebW&#10;ODd2DFL27FckmM140S9A6II5uPD8y9TRtxH06ps4ZzOAhkicCrMuRE/LrXGBhfgYBSHA6CWO8G3b&#10;ESnNWyOnTScktOuCKFbs+PZdkNW+M7LowiQ+2Qw+1gPYymsZkn7qFKLadEN229bIav0M4p98Gukr&#10;XFQFK87PR1gfW6Q3b4acVt2R2LQdkj78WCVYud68SSpo8KdfILVpE2S374TUts8jtV03ZLVrhZSn&#10;WyN93x6llMoK42fGhQsI6vgyslt3RC7jmN22M5KbdEAoXSyp1vLezC1bEd2sI7LadERm604k8LbI&#10;OevHK6Yri0j6b0sR92RzZLd8kelog/AO3ZDpqymatOi8Ud0r4UuDkbh4KcKaPYuUFu2R27YDkhiP&#10;sK4vI7pjFxS2aofMlh0Q0bQ1AuwH0cKJV+9Io0JHtuiItHZtkc24ZbRtj7TH2iLse+mL0RQhzn0l&#10;4p9+AtmtnkV+847we64H0oNDVR7kMT4+rEzRzVoho0175kEnku5zCKGrGd+uE3Lbt0dmi9YIfaoN&#10;QmbMpsUoLhsfZAXX06qmFrGyy8/RfG/CEy1VPmYx/tltuyCJZRjdph3SWrRDertnkdy8FYKfaomo&#10;Xx0VQQsJJ69dh8in2yGvFfO/NdPZvAMSDmkEGLv4V0Q1bY7UDlI+mt4k8N4E0YsmTyHj8RZI/E9T&#10;+Fm/ryyZUlr0iX2sqHNtkU49S+X9ic3bILSXDQoz0xXhFkRFIpKNZ3bz9rynE2KfbIX4FU4qv5ic&#10;yrTdKCR/Suj+ldCkFCJI+G4hUpq0UPmR26IDgkmGWaFBKi4Zh44ioWUn5DDvs9t0pr63QfwqjYwL&#10;aNFJvuYExyKQjWlu884sa5JNu46sT92Qy3wI6N0HxVmpqiWRKV+m4qPAcNIPHkYon89heWSzXua2&#10;Yf1r0h7h3/3Aq5q+hHu4IZT1pJjxzGzFa91eREZ4qIpHbqAfzr/NRq1Zc6ajM8urOyK6vIjQ52ik&#10;tO/K8DoisVkb+LGc491W8hmpYxVImDARcSxz0dHMFm1JnO8iLzlRvbMuRNIhUu8EKC8uNhR6ZlQ0&#10;LrzyOiteR2R3JOkxwyNHsXUI8kfiZm/EPfcWUjp2Rk6nToh5og2CFy1SYaSeOI7wTt2RT0sxi5U/&#10;oRmVdKW2o0cRCTDYxgYZrCiZtCaTW3RC/GdfqMKREUIaUsim2xzGVj+zPUmjYzdE9rRFDK23NL4r&#10;rSkr3vw5muVBE1zim+VHAnz2ZWR2eAbpnRnmM92pIJ0R2q0HLSkfeS1Sd+1AVOvnkNHpGWTzvjDe&#10;k31O3279cmUTSVm2jBW1A9NOMm/3PEK7dkcGCUdEdTgb3ZsZEa7iUNS8C/JJlEkk48iJk5ERHIE4&#10;zw0If4EWEC3BvA5dEc2KH7bsV/VcKt3VMEOcMmmxZXXqirS2z9CieAt5dHlF4mg9x7OiZ/BaZocO&#10;CHqRZRKlteghE6ciiYSV0Znk3K4rQmmdJHjvQlpQKCKnzUB0e5JI564obt4VwS+SOONjlCtlTIA0&#10;XGnRaumI/eEHJDVtwzQ/i/SOzKfnX0QCXTVxqaMGf4TEds8xjp2Qxgof2L+/6kYQSaOVGsFKmcl3&#10;5bKChrECJR0+pq4l/vo7EkieWbQ08uTaCy8geta3SHR0QuLSpUhashTxP/1IS3eT6oMsLSxClK09&#10;kknCoiNpXbpSj55FHMk/cZ270pUSurzRL/dABkk+m/GMb96CBOiq3scUXUrbTaD8ogznSA8aCX4h&#10;GwaScAbjk029DnyFBBgRoN6XfuIEoliGGSzf9E7dEEviSVyzVl0Tr0Cej9uwDRGt2yG183NI7tID&#10;Uea9kdS5Bxso8aao18cPq/tkCoqpuCjweubRY6xbosds3Khn6V26obBFV/jSGsyJilINUviaNXxX&#10;G+R2os60fQ7hz7+K7NBIdc1/0jTEPtUMeR078VpXWs+9kExrLzMwBOEfj0QK9VbqUC7L6/xbJLmU&#10;BD5FL2TqVMTztwyWbyYb9zB6Q4XJmidWFyJpFbklBKhNMyEBHDtNy+p5Vk5aXyTAWLEC161RLX5e&#10;YR4ievZDVstnkMpCSGzZFtHfjFLPpZ26RIDZOgG6uatrxgSYVY0Ai/l2KaSEHbTWWj5LQuiKGFpE&#10;0dPn0/UdhGRaMzkkgsABrHh5eSqecn+2gQCzSCJpUnjtn0dity60Ftuw4GbLa5G+Yw/iW3YzIsDn&#10;rpEAhfxF6bvXSICp+w8htL28+znkU6njmB9pnp4qfvnZWQjtbUkrsgsrNFt/xits7Hj1XMqpk7Qs&#10;tThlkQDzOtB67doNUS3aIPbnX9Q9CW5rEEcrLrMTW19aUUKAWTGRKs+i7D9CAhumLOZVJi2msGHD&#10;2IhoUxwSmObzj7dHZMv2SHmiAy60ZTou+KvGzTitVyLAjA5dEPDyi8iMjVHX4tY6IpGWRS5/T2rb&#10;CQEsx5ICNZxUSYBC4EKA4dUIMLE5yVHKuwutp+7UqSjNAtZFaFSBiSqnjigCpEWVycqeTpdeKntq&#10;m2f4+0CUlBYgn41D2Kuv0itgA0wCjGvess4JUKxQIcAcekEhL76JLBoIUgYZZ87Tymf+ExnVCZBP&#10;i5UYOmkm9VHKrxtC6UbGzJ+HaOpsdodnSaztEL34F1Vm10OAee3pQT3zAtIYpwTqVMhizQqMWLse&#10;MbTS8joKAT6rCDAnIlZd8xv8IZLoKWR1ovfWvBNCh3yo3it6Gv/7MjYkomfPIIdWtV+3V5Dpp3lJ&#10;pgkwQ12rC9G08Rb1AUpHuURAWScsMJ0A41gpMzZoRFaQmwFfW0taK+1JdGydW7VF/Fcj1LXU0ydo&#10;1ZAIqCiXCFCzAIvzCy4RICuZToCiJKpiEjEzZ/CZjrQWXkRkh7ZI2rEfkV+NRFqrVigmiYQ+RyvE&#10;z1cpnyDbz8dgAYoCdkUOCz2eBZVFSyrg5TeQl5qMnN0HEEtzXyrT9RGgWIBXJ8Cs3bsRSeLL6iBW&#10;XBdFBsm0aKRSl8QnI+KdPnRRSW50NzJIMDFjtcYi49hJhLEC6wSYQmsnha5IRtt2CHmzF4pyspDs&#10;sYEtupAcldZAgNnREUx7BWL6fYD0VnR1mK6kNnR1P/hQTSxW5ZeUjEiXVUhY5YF4Vw9ErVqFvPRM&#10;XpcBHIEhDTUQYAjdtvTQKJSUlCB6yjTE0b0tpPsW/UQ7BE+cVKmopggw8fBRdU23AHOYxlwhj+4v&#10;I9nHjy5mOYqKChQKC2n/F8qINitjnliAfQ0W4HNI6cqGjQ1DNvMlgi5f5tZdKE5MQ+g1EiD/0X5T&#10;10xDxPgZgSJAGXnmNZ0AhcSzmYbI7q8j7tBBZMRFIXXjRiQK+ZkgQNHr0qw8hPa0QlqbZ5FFHQi2&#10;Yr1h3Qp/9WXk8bckEorf0I9RVFis0W21eFSCYWUe1YwLIcAssTqZP4lSP1u1Q9Bb76A0Jw/RnlsQ&#10;XUmAtABfuESAAWwgk1u3ZzporbJhDBsyFOVFMnmJDdyS36lnrWlxd6GetUfUMzQqaFyICAEmtGB4&#10;OgG+1ROFKfVFgPU+Cqz1m6UdY2Yzc3NILEJWMbRqMtesVvcU5OUivI+l6ncqkP4CEmDc19+oa0KA&#10;oTT188QC5PNCIjURYBwJUKzKEia7gJZdsB1b/7Ztkdv6WUR1fwkFsfGInfM9Epu1poX0LAu3HWLc&#10;nFWrJRmV7X+e7u4rqoKkd6blR5JJoHuW2b4HYug2RTv+jLz9+xFFZUvrLCTCVli5wFrhmlI2kesh&#10;wPT9e5Qll8n4icsc26ILCXCzUqzC9FQE9+6DdCp/JhuSdLbW0ePGqecyjhyvJMCcDrSy6R5G2X3M&#10;uHdhi0uXz2M9Ej23IpT5IXkpFmDwC68ZCPAiQgYNRSbzMIfvzXm6M8KGf6SssqyoGCISxSTBopRU&#10;5Kck0p2JQTFdVpk+UxMBJjJ+UtHFnUtkPsX0G4jQvnaI6ipuMePEfIgcNxOF8fEglypJ20g3n6Qt&#10;FeuSBXhEXUv85Xda37RCnxFd6oakLs8jsqcNgu2HIdj2fYRYDsYZWibZkcGqTCtyChBjba/cMcmT&#10;RFor8dSZuJd6Ip4EHDvkU+QGRyHmlTdZLu1U+VyJACWC+SSy0kIZIZXQq4oh+igi88q0D+Nn1RQW&#10;mTLE60lGBChWfDYbq6jnXqV+vkxvg41EZ7qj9D7kWmxLEuBa7TAneWPq6VM0CF5QFmIq61DYF5+h&#10;MDUbEe/1Qj7rQQp/93v5deQE+6v46O+vDpEs1slIvjtdWYC0iru+gGi7/khiwxtO8opzX4V47+2I&#10;YBwqXWAhwLBolY7gYcORxrIQXUprycZ02BDmC9PJa0m/LkXyU3SNJX3tOyNCCDBQswBjp0xl+mnI&#10;sKHNpMcRSgIsSNZmgNSFaKm9RQQo4z4SgfSjJxFBUhECzKSSRbPwMtiyybUiEmBYHwu6dXQRWfmS&#10;WrZB4ldVCTC3XVd1TdzIqxGgFLwUQpq/nxo4yGPLntixLfwsbdW0iEQXN+WCpz3TAQktWyPk66/Z&#10;QmsDEFkkwDASYA7fl9y1E11CWlLOzogcMBSJbAkT33wXkUt/QoJSXFoVjFOIEODZ2iPA1P17FQEK&#10;uQoJRLfqiGQvrRIUpaXSAuiDTOUCd0EaK1L02InqWrpY2ToB0oWO7PYiYld6khQskU63N6j/EEQv&#10;+hExtISlDHQClFE9SXvwgMF0fbuwQpD8pWH46As1bcS/NwmjKy2VFxle91cR0/1ZnHy7B/J8g5RV&#10;yphfSi8z3pgAE5rR0mdllgotiKFrHf1kK1oq7ZW7FfPiG4j+fj7y0zK0Ckuk0QqKIjlVcYEPaQSY&#10;YCDAvPYv0FpjPLuQ0JoxvMeeVkh9qAkutGLDFHBBNRhl1JFYazukUrdylW61R9zs2QifOl/la2i3&#10;roj8fQli3n6X+SGW5ZUJUE2ZkXl6ZReRfvKE6sNOpOUaP2kykidMRsrEiQidMA7p1Du1Qsbo2eoE&#10;KH2AGgE+i4K2Xfk3CeepVkg1yi9FgLTGEtdtUHGR9ET+9guimrWjZfUMkpu2Q/y871S++X80DIlt&#10;W6rn4tjYJWzUjAt5nx4HY4hkHT+OKBJgBr0B0aUYNibxtPDDze2RQAIM7jsAIb/+jHh6P5UWoLjA&#10;BgKMHEqPgfkpnlJG884IHfQ+ytkgiiT99jutf5YxyTxH+mpJgNmBWj+nRoA0ZGgdZral66wIME1d&#10;qwvRUtvACTCcBJipEyDdY50A086wxevS/eoESEXSCVCX+JXOiG+uXUujxRc68kulLNkHD9H96Y5i&#10;GTmjqxX8xrsoTEhUccn291EEKBZgWpdOSOb78nccoOu3hpW3DVI7dEL0e+aqtRSluT4CvNY+wEsE&#10;KCRgTICFigDNDQRId64GAoxr8zyyzpxGrIxAkyTin+mK0N7vUimlL4zlcAUCTGHlSmvZDinDR6Aw&#10;Lg4Bz72NtCfpLjLsFLE623ZB6LMvIzcwRBEgI14Z/ysRoLh0ccwzIZa4bTsR3fcjpDD/U7q0RexT&#10;j8G33wAUp6dpVg7d/eiWUm6mCVBc4Pz2UnFp0XXrgIiPP0HkhEmIGjsO0aNHw3/CDOTGxKtukJKi&#10;QhJgX0WAQm4pzdoiZf4PyPYNRgit+7T2HRD8zluIfuU1EjLzTeJ5BQJUE7tlRjwlwcMdof96DCkP&#10;P4WkR59G8iNPI/6xR3HmyYeQuHu70iXjZ00RoPQBZrE+JHd5GbHTv0XiT8uRMGYKUjpJv5w0ft0Q&#10;04p1YbVWT2TeaNTQD5FCA0GIJY66neK9WaKDuJnfI5mkkkGrKr1pW5Kz1i+s4mGIgzFEdAJMlz68&#10;Th3ZOLB+njqFxF8dEf90e4Q+/yzC3+mD5M7dmS8MW+8DNBBghDEBtqDHMGTYFQiw61UI8L16JMB6&#10;7gO8RIAnEKHcWLrAVERxgYUARYQAQyw0AsxnxTW2ANNo8ocaCFBcvvhmLAhXYwK0JgHSsqJ7IwQY&#10;+7lmAUoZh339FZL5HunfSG9F92vgIJrmTogbPwkRzz7PwpG+snYkw06I37VPhZljRIDidke0aYG0&#10;bVtRkFmAiNd6IbZzW+S1FheElUcK8LoI8JIFGCYE6Fe131DrLNAIMIz5lE23RPqkopm+ZG+DBZic&#10;ipBe5nSBpU+U6WJFihkzUeWxTIPRCVAGUELFNTl5GPnxyQh45Q0UNqNlQLc9u+MLynIyJkB5PpgW&#10;YmYLPs84ptOKiPjwA+ZxPuIPs8GYMRHRrCT5JKRslkV81x50s8IUYbF2X0rvFQgwi254+POsBJEx&#10;ipjSd+5ig9iBlpyM5nZHsFT0rdvVc8le3ohs1eXKBMgyLWhPsmr7AuNPKzAkSF2TtwokToUl2qqJ&#10;0mK6wLYaAYoFmEBLOHbGbEXcwV9+w8aWJML35LR7heVJ0mH+xF+BAGXZl7i+/ED8oYM4M2A4Aod9&#10;hoDhn9H9+xQhdAnPDSGxnz5niIvRs1dwgXOkMXnpdWQnRav3pbPBj6HuiYsrBBjVqi3JVrMAcyJC&#10;EfhKD9WHWdiWBMgyTBgzEjFLlyB26Gfa1C1ac8m0rsPetkZx5RxXapYhHjpEjC1AcYHD2ndE5tED&#10;yE3ORMTz7yCT5ZNLXc/q8AKyOwsBGkaBw6KUpkYN/oDEpxFgekshwOG0jjUCTPydBPg06zjTkEcL&#10;N+yZl+gCa3Nl/zQWoLxYzROjpJw8iZg20tJIZj/H1ovWlPcGpax5BYUkwH5Ik0otpjjN79ivRqvn&#10;kk+chv8zz7NC87m2r5EMmiNltYd6TlZJhFnYIq11C1o0JKWn2yHoy0+VguYnJSKyB11FKoNqFTt1&#10;RyoLJOnBFkh4ooWqkDLNQlrh2JbNEDproXpfDl2nsG4vUTGfU9ZqVBuSz+ZN6lrUj4sRxZZO+uXE&#10;+kqnpXStBJjqsAzRLahEbN3lmejOL1GRDEc0qn81ke+p+w6QAJ/n+6Wj/3llBSRs9VYTnovS0xHa&#10;620kkRjEiktq3grRbO2lQiefOETLUSxlsQCfI8GQyI7ul2ARNnUKUp/qyLzojiK69ZIf6WzVg1/Q&#10;RoGl5yZwwIdIbSWW50tU7LYI+mSw6k+VOCXs3odgukL5jE8aiVXILDdU62erkt5y2X5MK/SYH35E&#10;IvM8i5VA8jv0hZeRERGlwpT5bsG0DgrbSGV/CSFtOyButea2JXtvowvcjumT/GXFpOVROQhCyyKe&#10;1mlGZxIkCVAmdWfFRKlrukgVlBhI01uWn4tIOxu63Nr0q0S64LHTZ6nrCYe2I5jkmk7SK2j7Ij9p&#10;eTFcNWq+Qhugk2bJOH1CJBqZSNNewXddgvwteSV5Up1wymVS9kW5i+lb8BMSaYmmUxey2MiGv/ga&#10;csPD5HXIPnocMR27kJSoY2yIYqlviWvWqWtJWzczn9pTbzuqKVAySJbwJMu/SRN6KmxMOnRRsyhE&#10;b0PFIDh6SL2vpKwIxeXUEEZMj4+IsQUo/anhrGOphw6oNITPmEN9bc0610PpmeRLRjs2qoxrRmSo&#10;asTC2QBk0FiROiRTmUIHD4ZsfyC6GOvwO13xp9W1wnYdEMgGP81Pm0YWM20qLeAOKq63twvMN8te&#10;bYrkomLg++LrSG0r/SxUelpysVNnoDA1CcmHDyPh2fdoWXRBUtcuiHucJvx32jzArOhInH35DWTR&#10;zRUlTWnTEnGjRyI7PAJJu/Yj7JU3lRLJqGfyE08hZNYs9b60XTJVha0biSr1mW60WJ5DyIC+CP5o&#10;IMKHD0XiK4wLiSL5mefUPKUgm6EoKitBVkhAJQEKkcS2plJs9lZxyYwKQyBb67RObVl4EjbTcV0E&#10;SAKiQmSKldvpRUT88DNi13sjeoMHoteuQYTHGuRk5CAnKEJNKM0h+aZ2fpVWbGdET5+DvPQUJB7c&#10;ibAXutMKpVtJyyqkWUsEG6YspB09inCDBagIUCrJwYPqWua5M3S7xaKkldD+eTW/USfAzOhwpbQB&#10;X32GxBbN+c6X2PJ3QsQ7PZF90hfZ6UlImbQQqc0ZHiuf5HfY8z2QRwKUClYlvVcgwExWznAZsd13&#10;CJnh4QidOpNWJl1qlo0QahTJNevMCfVcuudmxNOyqIkAszvSvW/3IsJfeAaRv/zIfPRC7Or1xAbE&#10;0GIK37QFRQVFKC8sqSRAmX2QZCBAkeKSAlotH5PsaeWT/LJJKDLTIJKV+koEWAl19cpS/X59FLg6&#10;AWYyL0NIKjnMExEhQJnsLgSYQQKMp4WatF6zACOnTkcyn8s1NHLhr7yHwA8+QuyQIYjtP5x16EVl&#10;OSZ3oaXbrD1iF/2oGpvSi7JWnM0CX67HR6QqAXZFZLvOSDPoS7pPAIK6Uk/YOKR0YTzFzVUE2IMN&#10;d7iqY+enTERMs+aq7hW0fBZh776LVP8zyItLQswnI9UIsRgf2cxPnzctkJeYpMKuSoAyCHK7usCK&#10;AEtRYlgDGfrjrwh9qhNymPhktioJVO7At16H/0u0zmRAoeuzSG3aESHv9kN2XJSaxiDriAOWOCCw&#10;GYmjWTskMUNT6TaEv/ASomgZJndpicKWHZH8eDuc6WWJ7NBQZQHET/8WaU1aU4noRrHChPTqjezk&#10;LORTCwoZbvR3CxDbvDktrM4obcEWk8qYExCIPJJB5DMvIL8VXWC2TjJcn7bFWymuFLpMCE56qiUJ&#10;RlxUKg4rbhgruD4N5kqSTgKMY/zFtZYpNpkkH6nICU3bIpnhJT7ZGmdbtkf86eOKjMLnLkQwlT+9&#10;eXu+qwMS6aZEvPUGop59CfF0HVLYqiY80RZnbPojJyZatcjJx08gknHOo1LlyTw3xk9m+4slJAga&#10;8TWSmz+N3DYvkfxoQbVri5DneiAzQrM+Yte44QItymyxymghptFqi3n+WQS++QLC27RAgazIoauU&#10;wfyPZDzyw0JUvhiLlLNOgHE/LEYKLZQcsbZJgDJ5O555G96tOxJlmgtdrgxWkvhH2sJ//GSU0VIR&#10;yVy/EUlNeZ2unsyTi2J8EvV5gL/8yjxrpQZQsukGiwWZ1KwLopu1RkxzA5q0wIkXXkVufCzzpQjR&#10;tpZIadVOdaOkPkn3dtZMFZbEMtF7qxpUSCeh5JKMchinmGYtELd8pbrnUvW5OREC1Bf7py1YzDJv&#10;xYaQrjcbmvDuryhSEck5egyx7aSRoTfE+CQwXckbN6G8tAwRvfqoKSo5tOAT2PDFT52rBu8KGG5e&#10;di69of7IpPWaLuTJfIiy74+CItF4cYG1dxtLzjFam/QkxNXNb9uZnhd13bDiRjzZiC/GkaiaMl9Y&#10;N6hL2a3pyrIRy6ELLJJ1wRfneryNWJJtNg2GDOpezAvvIqJHT6QzvNz2LMOnW8OnZTdEu61Tei25&#10;GTtlkhrAER3MYXrCX3/n9iVAte1RWbFaiC9EGLd2NcJs+iKs64tU7E4IatUMJSSBgnbdEUfLKGb0&#10;eBJVglKVcvqyJdRS2YElYZMnwvv3oxXTA8GsTGGtWpNQOiKKihv6Wi8ETpuOnCitc7Y4Jwcn2CKG&#10;kNxCutJNatMRfqO16TFFVBchi9htG3G6PVtJVqSYTi/hhMzHcl2HfLoip154jS3jC4iiu+jDOCUb&#10;LECJU9aFszj/wtsIo/UV8UxXRHR6HieeewUZZzXz/koS5+CMC6ysUZ2fp3X3quoUju/4It//PL8/&#10;r9535plXkHzyuKqYsmwqZs1q+Pfri8BneyCUlSGSSh9NkoygJRPwFuMwexryWMl1xUpli36WrWoU&#10;LYAohnuq2wtIPHKMDYLcweuH9+McXZG49j0QSwswgtbxCVrX6RHaMqyi4gJEkbQCaZFEt+5GS+gZ&#10;teQv+OXeiJk7Dz4WfRHC/Apnvpx76S3kBQeZJEDZ9ELiE/rjYvjT6o1hmqO6kPhYFiHMs2haEzH8&#10;O/jV1xFlZYfY336jtZZnoAeS0jpP+NA1DetGHaGlfKbTC4inlyASyXt9W7Gy0iqJ6NpVhRnT+UXi&#10;uUrEk/zPvmWB3IRktcFCQN/+CJJVErSqA2hNh8ydr+InG08UZ2XA1+Z95m93RNJLiHzmWZxhRQ5z&#10;NqwFriWR3Wd0AoxY9BsCpY+V8Ymiq3rm5beQyYZb8lKmMvkxDVJ+0Uz3BXog8Vu2IysoVJVn4LOS&#10;/6/iLMkzcfUmFUcxFKT8zo8fx/ok68VfYtl2wzGWY5q/v5ZWvr96elJPHMU56mEUdTmG7ztDvUre&#10;f0BdE41JOXBEbW8VRo9ABu1CmM8nX3kDuaFan7HckxXki/Cx4xH28nuIpLUY2pqNEa3+mDZdEPzs&#10;6wh4/xPEbNvOey+ilBVZNCNgxnT4yZLILqwLNIJOvEfrMCn5svjVlujhTj2zjgRoWb+DIKYkJz8b&#10;ab5+SN29DzGrXRH05ttIa96MLUkLhH8xRl0vqlazJBFFRYXI9AtAyp59iNvihQQqRsrxs8iiya3f&#10;I8jPL0ZKYCiyfC8gI8gPKefPIS9FXy0gqsLCKy5G0oUzSA/wQUawL9LP+yMtNgE5JM/0wEA1jSIj&#10;wBeJbOVy09PoNvAZ6m8ZW+LU6Cik+PsiM/C8mkSd7BuE/NxcFa4pkf6g9IRUpPue5zM+yGb4OQZk&#10;BwXy/f7I9L+A1IAgZLMll/t1Kcgv5LuCkLRzL+K8PJG0fQsy6CblxSUaUnJJSiRfgy6QpPkOxi+F&#10;78vPzFKEX8YmvaSA+cewshnnNL5T+mQyeF9BNu9hLZLwxFLMDAtD0u79iNu0jZXgELIT4tW1NFqK&#10;aRfOI9WPcQ0OUYNQhkG/S1JewbBYVmz4suLCkc57c43SmxkQwncGIzsglI1NBIr4bj21UknFOs9I&#10;SUWi7xlWLj7j548klkVBbibzhZU2JQEJTF8WK7bkoyArMEBVREE2kenvg6SQEBTQ/S1jLRX3MiuA&#10;9wcFMM2+yGD5yZZjsvqnhIWaEZ+ITB8/lg3zLPACUqhjOQkpqsLWlsiqjFJagaWlJciJS2A++Kv0&#10;SdxTqWeFJGJ5X15mhrqWHcA48FrmBX5PTUcGf08754PkYKZddNafeUldkSjK9vglpYX0mmJUvkg+&#10;S56n+vggLzWVecqyFZa8pFZKxwqzshi+H/WF5Sn64h9AXchW5ScWYGlpKdKYj6nMzwzmSybzLol6&#10;U1Io24JcEplzmxkThczTR5Cy+zDSduxDzpEjyAoNQUmJ1viKiOtdXFyC7Jg4hnme7zuDFKYlNSgE&#10;RbmFisjrQvRgp55eD7PlVreOAKXjWLY2l51epN7oEUvefhBnLS0R2dcGZ23fR/DGrZWTYnWR7Xlk&#10;hwt5xjif5LtksdpuiOFLJlewBOVx+b3yHUdOImjGfER/Ox+hs+chdvm6yjjIfdI2qz3bSrWxWIFc&#10;k98FsoyppELceW1UW78m64jV39UjbCy8QTwQuUOsUBE9XP1dEhf5W3kqrJiq34ifMqIqP4nIfeoe&#10;w3dZ7G8s8pv+i9yniI8/yr6JKt+ZL+Jk6vfJO5VVXFKGYlrnau/FUm2POLlHF8mfUl7XRb8mm0OU&#10;CsMYier8Z0HJ7fruLnK/ShYhIu8W6HEUqO2VZBIt3y+VT09zZRnyH3mf6tMi5LoxJGwdlX8Xyw4s&#10;2soE/Zp8V/HiF9nuqlTeZ/hN4iH3iJTxYnG1tN2MSFdOKUOXffSM4ytpk7cUlZMgqXulhg0PdMi1&#10;YpKbuMCSdv13FQbzmW0G75E9JCWdl3RXIOmRqTsy/sGsUL/pIvMUZTs5uUfSL+GJaHEp5f2yRyKf&#10;4PPG1yUM/bsmDId1Qrati1nhhvgfliD+558Qt+BHNl5h6n7V5yj1kiigN6jHQ8LVpZhkq87qqQOR&#10;PBa55QQo2cc2l0RWioKKYrp5tCD4vZCFkZddgKLCXBSV5qMov0jb485ISljSRTKSRsjGitKiyvbg&#10;F/k3NYHhGjKZn/J7aUURnylGebGmcFHzFsH3H/9B3AMtEPivB+H/np1qjdQGjaI8JAhx0UtZCKrT&#10;mO8QwiikklRQKWUUr4T3aJuGym9EiWwIKgUnm4waF2dVUalm/GUD0xKaTGUljJdsJiqQZ2WbJIZd&#10;yvgKkYvCaNCUR94pW2YVShgKJDJROsJY1Mikih/DI2TvtYu0cGRqgii7kFgR31FoSIukV1YtSB5I&#10;X60QakUJXyppYzjau0j8LCN5TsKUfeYkjyT9Uh6lfNZYhJNlRxjZtp2PGeJzKa2SvspdoeV9wtD8&#10;LmlVFZLXJVyBvFfeqSwnQvqx5P2yWW6x3KsgeSrEcQlFvKeQ75PtYUtY4VS5yt8CxodBEvJ+3s/3&#10;S9kXS/yYTzKPTbmr8k4+V1tCFaeuShkJgUjjpuWH4CKJTxp4RTmiU4yP/F5BFLOeyHkbFRUaCQon&#10;y4hu8cUixk/yRAubSWacpfwvhSuEopGklL+mT7ooAqR1Vsj7CkWfeFHuLxZdkzwjpAyknGW3Itkk&#10;VdP1YqVnxiKNRw4tzTPdX4b/g48iuMmDOP+vhxC3fLUibUmv+o/vLJH9DJnHoheqweP7xRyS39Ru&#10;03UgerKrEODdJL97POxxj7Mttkaf1+6QOw1QmVXte/VP/buO6veY+k19Mp1SaMxbNWqoKol2yaAc&#10;rLS8qN9vuKAgvykrQ55V3/kp+Sb3GD7VNV4Q4pF3CPKCwpGyyQvpm3ci1ctbTcyWMxRkyyB+qOaI&#10;eqAUSZGOgva7umYIR7uuQcWZn8JDUvHlux5f/bt+r4ojlVd951f9PoG8QpRXEmMcvnpe/pZ0y6e6&#10;xnvkorxcGgnDvZXQ7yPkPrEKpKNcD0Oe0+LLmyXD5H++V65JGpSyq4Dkee0++VTXCckT9Tch3+U3&#10;4zio7/zQ36vE8LsmUq4a5LqKm9wn8WNGSCVQuzWzQqjfGb58Stzku/pbVWYhTR3yo9ynQXtGqpUQ&#10;guE5o+clLLGzVDzkvYa8UWUot/IfSeNlZXGFT2PUeI/h/ZV/G6Dlp6RJi7P8rP1DkTgQihwYT5Xn&#10;ci8jJ/GuDEcPWxf+Vll+csGQOD0+ck0s4MrnDFBlTEja9byTV8unyhMVT/6tC79L0KWFxUjfcwgZ&#10;XjuR5b0TyV5bUBAeqe6Xx+UReU7CvZSvDEv9p71L+027Wf80RvVrpu6t/I0fuqhTISmVBLjaQIB/&#10;d7PF3x3tsC2x5g78RmmURmmUP7rMOL8ZZk62MFvdH2Zm6/vjrjX98Bf3Aeh78AfMOeOJGWc2YMZp&#10;A0x9r/6pf9dR/R5T3w2Yrn83uia/Vf5+tWsCw/Xp1WF0r/o8u1FhejWo33m/cfjVn60e7pXuVTCE&#10;VeW74bkq4VSH4Zkq4fH3yk8d+jXisntN3ad/v8Jn5fM65Heja8bXq3+/2rP676bSWuVZeUZg9Jt+&#10;T/Vna7p2GXhPZXjVrl32HsPfxr/pfyvoz1zp0xhXuKd6HKpAv09wLffKPTpM3aOj2r3G8bksfgao&#10;34xQ+bvcpz9z2TW9Lhk+z5FLiOkC/lZTuJVh6Kgev5qumbrX6Lse7lTGadq5zeixdR7udu1HC5AE&#10;+Je1/XAXv9y5diDMVljDzNGK7MjPugZN0ErUdG159WvVrle5Jr9ZVoPRvSZ/03+v/lt16M9eKQwd&#10;RvExhcvCqQ6jsEw9r6OmfLhe1BSO8bWrocZna0jnZWVsfE1Q07PVr1VHTfcaX7sKjON3M7gsDsao&#10;9h6T9xjDOI6mrhvD6F7jd1RHdb2qguu4dwXhzOs6TN1zJRi/42ZxWdg2uGu5Pe5ZY487lQvsQfIT&#10;rOqvGFE6Bu+Q73UOeY+Omq5Vv34916riTuIuDw369zuN/jb1zI3BOE7VYer+K8HU8zqu596roaaw&#10;ql+rCcbP3cyzpq7fahjH72ZgKmxjXM+9Nwrjd1SHqfuNceV7pQ4Zo/r1a4fxO24W1cIm6an4qc/+&#10;+P/xIBuXLXvw+QAAAABJRU5ErkJggg=="/>
  <p:tag name="ISPRING_PRESENTERDATA_0" val="xJDDoG8gVGhhbmggVGjhu6d5|R2nDoW8gdmnDqm4=|dGh1eWRhbzE0MDJAZ21haWwuY29t|aHR0cDovL21udGhhY2hjYXUuZWR1LnZu|ezY3QjNDOEE0LTYyRUItNEI4Ni05QjEzLTM5ODI0NEQ3QjRCQ30=|R2nDoW8gdmnDqm4gbeG6p20gbm9uLg==|SVNQUklOR19QUkVTRU5URVJfUEhPVE9fMA==|MQ==|aHR0cDovL21udGhhY2hjYXUubG9uZ2JpZW4uZWR1LnZu|SVNQUklOR19QUkVTRU5URVJfUEhPVE9fMQ==|MDM1Njk1NDU1NA=="/>
  <p:tag name="ISPRING_PRESENTER_PHOTO_2" val="png|iVBORw0KGgoAAAANSUhEUgAAAMgAAADICAYAAAHaX54IAAAAAXNSR0IArs4c6QAAAARnQU1BAACx&#10;jwv8YQUAAAAJcEhZcwAADsMAAA7DAcdvqGQAANiESURBVHhe7H0FgFRl9/fGbDfgq6+F3d2N3Ulj&#10;B2li053LAgoitrSKSFuoKComthICW9M7M7vTPfv7fue5M1vMwoL4xv97Dx5n9s69z32e0+fJFJPJ&#10;hL8b1Ut2BdH6etRlZgEpKc3QvnJZ/I6dw05fYurWBd6SbIRHpSFoKkCkPh2oz0AskoV6pCFQmoXY&#10;mGxE0nSqIq1Bqy8Jp+oQGZmOGNKREkvFvhPGIlUakAqkEnUpIWQGCnGhNwdRZCE6LhOWwsL4081h&#10;h5eEibW9SljTdKTVpyIttR79U6N4NMuHaXxJKXEqsSw9gj4pURya6cc+r9+PP8LFiA7LUGRsCS1e&#10;Ug/XtSWIRtOR7zgEPXJ9mM7CTD+5UP7sDPidtbB/+hmqjjsB9i++VPeX8kW9U2PQ6QJoH8hEZHgq&#10;vC1e1Owl9aRFPZueEyjB/SRJWYpG5xjR53bBtWUzzLNnY2v/B9R105EnoOLK6/itHkNyfEhPC+IJ&#10;TyFflIJwNKLuEWh4ibe6Ehgh9M/AhflOTE2NwDB/IarPuQj62+5U97QEeXn1Caeh7qef1V/90kLI&#10;zjUgRkoEUikkcWh4SUw1MUUxd1x2QF2zvb0UAZ9PfRdw6x2wHTYFtqOmx69oUPvV14qXL5xUg/uy&#10;QtBFdKgfmcb2adD4kjHp0AWz0C3bjxeON6O6azf8edX16remULd6M+re3QjXH9b4FQ30V1ynCh1G&#10;smW1r+L3dIREFAnqJR6SKjgiDVn1mbgvRYjQCH6ju6Hm5hNmQn/EZNiPnA7nbxb1Kb/FFOE0KCMl&#10;UtLqSbIsBHMobQT1Evs++yKoL0LRJZ9gZI5f/dAUHCxICjN3X6A+tZfWq0/H4VPlawN88IQBN5Dc&#10;N/nzEXysQF1TLwmQH5H6bGSk1qKMetEUao6eRsYvjBdMvmyzwXjXYgQC4YZrhvOfV58CbpMP9+mi&#10;yAulIzo6W11rfEkoBxm5RkxMFxbuCFJgNNQollIVuWY/jC1pAtZf3bgvM4z9gpmopygLNDC+14Lh&#10;OGT1vXhQF1R/twTDWc/Fv2mgXnLENO2PJjA5w479MgPoOX8Ieswdoq41eclQ9aK+KVLbHfmSgF7r&#10;hsW/JYdSCtSwd59TZSGmCUTDSwTkh5HvvYTurEW3eUPwp7Uq/gtw4LJb+P96HLaqOz4x/MBv9bjk&#10;fU3zBe5ZNAY9+fy9tBJSjnyvj1vmhpfIBflRcEC+t+G74Jot3+Lt8o/VC45Z3lPdL9+ljJ7zNQoI&#10;Prd6kaqgfP9J/2fyl4xa9ULDAy8uWIUeC7UHBHsu0Mi0xvgt9ll6I+pJicRvgjMOqmv2d+IFAs1e&#10;0rQ1yXEYnAEvfKFAkt8ascJuTP4SgcSLuswZlPRhwXvfGJX0egI9QV9DOQlI+pKmKBCi2U5W4JS1&#10;C9TvAsmeS8AuX5LAuxaN2OElye5LYFNo5AlRNMS1bTs2ls1EmIyNsgUhXvM57DQXVnWPb/s2uP/8&#10;E4Y1H6Cu2qAKjAQCCPh9VIt6OCur4DIa4Cwv590aNHuJedpMVN8/EFvu74/aL79E1B+A6/eNMCxY&#10;gK0TJ2Hr9Z1RTZNe2elKbD//Mmy75Fr1rK+qGrb1X2PzDZ2hnzUbhkml2HRjZ/WbgHrJ343NPX4r&#10;YHv9VVZHHEUjOvJoxlvQPhns9CUxoTX9dIzxlH+KBHMM4GLp/JRYjIGdJR+xYanwlOTA1KNb/Kkd&#10;odWXWAsKUT82g4KQgyt92UgPZzKYcyr/L4GdNKbdI7OQUp9CZusQHs5AMDUt/nRzSPqSEG+ODEvD&#10;b8FCdJj2NPbP9TKuimJKekwFdYng7lF6v/40hml8aSqLibKFzlva87O5+97hJcp5DdOhyJ/BGEoL&#10;2qYweIvFwgi4PAhHYioqqej3kJLGqu/smJoeQpccL3Lt+7P4VNRdVdyMVc1eEopGgZGpGOgpUPHu&#10;oCwJiyLY1L0HzGedB8vpFyJQW4NQLALvlq2oPu1c1H31rXp2SkoQA1ihnFA7tiQP0SYxV7OXRFhy&#10;tF6HzMxaDGDtRHMCNjscP/2kap0MjG+/gwgdU8DrYZxcj3PzvEiNMN4ang53+TZ1T8NLlFdnSCSM&#10;7M0A+sVTjTC98irqqIhNIUIfL369KTnYfsWF8rETMJqxs0T7MaYYsXjM1fCSevIiigzktKvGiFy/&#10;qnnI45afmkE9nYi8xFflQtXZjRFKec+7YBo9DjOPMeFmvig9yNaMTuPLYo0v8TEIEz1ISYthcjzI&#10;ToCKSA6fDvfPRvJDi7XExpmP1eIvCfCaQh8+n8mgPUgB8tPcNJLrsUzcwmDspiw/PhxkVDcnwPlt&#10;lSrMcfBUVB85WX2vefEr6J9Yqb4H+eKmMIphbmGntQwWS+Dq0KEJuah4ecF09KXY1m73qJsF5HHr&#10;nG9UYeWHT1AWV3/py4ontiOmquv6WxdpN8dhKqmRluZHJJoJD9nQ8BIMS8F+/iz0zg7BuN6rLjUF&#10;+yE7RvLyt5khavN2MO7ShZGWa6f5z2/+EhVhzB+Gg7J9mJxfp25uClE6F8MDS+N/aWDsT/H17hht&#10;PpjlxQHL7lFOTaDhJTHWRy4OWzUDUzTJaxU6ruoa/5YM6tGXyZOUlYhuGnlCIidcam/KuQRmt8Vv&#10;Ejh7VR/0/Xqi+i7xlsD31s3qU+Cbqt9VMCg45D0trEpAs5f8pt+qfhTSPfvugoaX9mDwJi2Vwg9f&#10;0QOH8vPQVd34d1es/O2Lhvt6zR+BAbmehr+lzGYvEWjaGsHZR9qa/R2MhbDFZYQ74sMj305n5Dis&#10;4Tf5PufFjxv+HkSyt/qS8hpDw43JUGBx+SeKnMl+T6CU1epLBF0MzpI9mMDbFrQe3HWZO6jZCwSa&#10;vUQgcUPDjRLwEka99+IOBd5KDEU1EW75nHo2Drt8SVNs+ZI5365Iel8CE9DsJa7KSri2b4ffVce8&#10;sArhYBiRcBjOX35noBdVZr+en2FK2raX5sKztbKhwEgkCsNLr6nvni1/YtPsF+KltnhJxXU3w9Cn&#10;P8o7XY4tt/SCl9GhodM1qLjkSiatUejPv5ymm4nqi6+g6rKrsP2iK+NP0s/UR+ieNXNUeenVqOx6&#10;m/ouoF4i/7t+zSTcsGbCXsPrP5qo4ceTcOMnkxXe8PFE7bc12udeQ76noSF7CmIIrC+9pBxrmLGD&#10;c59s+AeWAGOlayUVsZEMywRHaShxivzmf7QY7g65jDfSEOWztrnzGCo0Zu+7C3vUkLpff2WIkAbX&#10;kXmIjchAeAxjR8aZMQawvlgmOvtzkRKhI69PUyEfgxOF8j2Fv6eEdLjZlwtvvQS+6ZTfXIRGskEM&#10;Y5yH5yOcpoPnZ+nYaju0uSGiV35SznlgPimbBr8hnxfTcJgnW1Vwn9LhKkhOTw/jjGw3HsyMqPhV&#10;Ioqm2I/YPzOMk3M8yEiLqID6H+OHI60+Ayd5sxgukVuGYhWbuToWxEOoXcMuGxJlE8IpLPyhYkbt&#10;6dT6NFzCymdKL2tKBHm6oKpwf0ab0+jXy3htxsFO2P/UlJK2gBFpTJVTr8I/wPK7B8/uX8d7oyjL&#10;CKlnB/B7XmYQ6SwrnY25yMswl4QKjcyA974i1iGFz7cOO22I/tLL4CnKQXQ42c7iC/2ZKKk+galJ&#10;jGFyBA/rQqqf5tPx1ep+r8kCw+iJWuODARhPOVNdN3e6FJ5PPoFlQimsx52Mum+/g23t5/Aa9PCZ&#10;tPBu3QSzykQeIGH6MTuRdxRWHY+DA9ksjTEnORTIy4bpKi09bQlJGyIJsmQooUH5cK0uZDaSRRlP&#10;pejE0F8XxRPZXiYJ4kGiKmav7NwTxkkT4fhiPSouuxYVT4/SCkoGYq/54aqxwv7BBzD1ux+ebRUw&#10;9OuLQFDrYZOyn8oJoE9miByiuDJs90QYvb1LzjyVrYxDS0jSEBElplmjcuBjEPuavwQFtR2RmqbJ&#10;uARjYfplX60DtV9/ryJuj9MVF5rkEGPiUnXRC6j7urHTrCkEfB441nwE5+YtiLCsgNVMA+Anh7R3&#10;pkhW5T0A0/3F8JuLEBmZqwitkUSDHRpiPvF4eG4ugO/NQiak+ShgWpYqOSMLFNYLGF95DYbHnoSr&#10;ohy1f27SLiYBa6fXUX3sVDgO0wJyFZQfMRHm/SfF72gOzs0bUdXtNlTc3A3uGhurqSXAWmOArEgu&#10;toXz4F5cBGdnZgknnx5/skVDxDqIYsdU1zqFKaZ11/dlQdqgg6SPGshfTblQu+p36LvPp4Jqf8tv&#10;3l/MsBxc2tAIQcfR8Xzp820wDn5PJQmGA8fD+eGWhufqvt/QJP6IUA9jtHYxpKeGkEoxk7qJVROT&#10;l6hDs4YY+/WG+7JiBBbnYzW50eG9XjiI+dZDGX5MzK9V9yQDn93XUFHpfnb/qFfXTX2XwDzzq4bf&#10;BOuZ/YesXliOexb+6rpmv3krkr9jYlYNHmaK/E/Wo/2qW/GuvwCed4rgvqYYNb20kL9ZQ0TuYqMy&#10;EWUj/unLQHqegelWEJPTGUitbxw4aQnSNZEYJVB46NQGStW9vwmO+HCE/vrXG6Q66Ao23G89ahpq&#10;iNIJkAwsv7pRSmt2D5U/LdfCumVST+mMR2XBHVf8HRpSP4YNqc9BLhPTjNQ69KN+yMiDs3zH3FHA&#10;fPQzKL/4RfU9HNXyekFJwxvFg9x+cCmijCyrXv6Cv01ruE/Q+atRdTxYpn4av7s5eIw+TKNJ7k2T&#10;n5bqY9KcxkSXznM0w6FkDflky7foOW8o7lo0CV2DHVB4yRpcn+PGuKwgPhqk3dMWkMrVHDiR1ip+&#10;oQWYXv+2oRHmU2YwMd55jPXB42aMYR1uYI6b3+lj3BAowN1vlKLHvGFYt2WDuqdZQwSMLntDMiDZ&#10;YgqVrA+xZefHzkDu1D+9SvsjDq7QjqLZltBDQLrtxGqm0L/0YKqbqJ/RbY/fkaQhIg5TPpnfcLPg&#10;zRl1GJHjx6wjm4/xtQVEujqu7KpS5Rq/M3617TCjowXDKRU36epw6/zGOj376RvNRDdpQwR7zH2q&#10;4aGeC4fh9pQA7lnSOPiSQOHaS+vfiT8tUB/P6bvjoOUyUgT+3UX97Qp54aGjO3CF9vdb5evU7wLD&#10;Vs9iBj14h/LvWzISd6jOisZxge5zn26oZwJabYhg0wIFJf9/tst2LBjw+w6/NSB1TOC5jUtVR8Uh&#10;q7U+6FVVX+GQZZ1VAw5b2QPeaBC95jcSqylKF8yCB3/F5CsNzfofEti0jgnYoSECTW9qWUgC7148&#10;Ei+/uzLpbxoOUwNQAna/C9d9/IT6rndYk9zbiHPWfIA73xqpegR2/H1Y0kYIJG2IQNMH3v5p7S47&#10;TlrD7ny5m7HZO5WfJv29LSi6sfTXz5rVqSW0qSFNUTpyxq95Dbe8+qTqLBMx2NNGtkQpR3Su62tP&#10;YdQHL8IfDiatg2BLaLUhAskKaAua6pr3uyXDGpr5ZM+2BZPBXm+IDEZtqqnGoJUz0IWU7TpvsOqt&#10;FJTvnec8gclrXkeFw5T0+bZgMkjaELnVeN5FsB/LbO7oU+A49lRU9bwVNcccj8rzL0X1ww/DW16J&#10;qM+HgM2CqkuvZGI1GdZX58BwzoXQjxwN6yNPwjD3VeXda844F8ZpM1B7zCmoPfF0bLy7H+wnnQ7T&#10;7Xep93l++gmRYAiB8nJUnXsRvD/9DMuIUQiYtXoZut+GuuNOZD1Ohu3Uc6E/r5O63hQaGnLtmlJc&#10;0wwnN8NrP+Lnx02vJ/ue/NnG31q7vrPnEsjfVR2mNP6dQF5vaMj/BUzZ750Hkvfg/QWUXsYbPuKn&#10;9DKunYzryc0bpIdRrslvSZ7ZU9z3nX5aQ65h4XsDQsy9DWeepXJ+1WHVCkq6YLr2GgRCyafz7C5c&#10;uWb8X29IKBKBuTBf9TxKD2Hd5cWIjdYBo1JVF2l9vLtUuk8xMp3XZYwxEy7e509LU8/ZCgsRYTl7&#10;Cn+pIeFAQFE+mqqD544i5vnpCA9Lh+/dQmaH+SqvVqOvUZmMxjw7Jn/r+BuTIuTA/34BYry/ns/5&#10;bi1kOakIsbxgMNCQRbYV9rghtowMNXEhODpPdQK4P2FFpLLE90N5KPRnICUq8z3TWO3Gvt/0WApS&#10;Iuko8OuwMlSoGhtGJryrC1A/Ih2hESRCagrsLH93YLcb4nM41JTOuoulbzYV7s+LVeU3hgqQwtRY&#10;+oALtp6MvGM3qI41pRKUqASqvmFi/gHb0O77S9kMPhHKUN1O0ij3ZyUUvzTUXlxCQqXCa6+Jv3nn&#10;sFsNMc96ho0gBcfkIsCkX0RkS5gNqE9Bvmc/5GVZVWVLMr3onuPDAFZYupGkTyqB8rf0E3fNCaAk&#10;w6fuz8twIs/bDinkVkU4l29Kg28MOT4uh6KbDivfuytoc0P0995FCulQT0V1fVrExF+HzGAGMiI5&#10;pHI9dGkR3J4ZVulo39QQxrAh01Lr1dThKcRSXpdP+Vuuj871o19qmA2LoVeuD2npEeh4T2Y0D3mB&#10;DBJJB+fHRcBo6gwNiKF7N4Ym8cokgTY1xDhhLAJsRIxWx28uRjiWgbRIBkqef1xVoDtT4N6s0DB+&#10;lpHCpRlhrB1m45Pa6KI2I1X6DBMZehAfPmrHFF1Y9SIOzfGSW1F0YeNTSJB/TB9C/UpV0wGCpmJE&#10;KGphipllxsz48zvCLhviNhkQJf/FsgSdxXBGs5BGEcguqoIuPaw6JZ4gdaVH/oUTpCNATGg9an75&#10;CTUfrEH58LGwrVmL7WdeiK1q6rOMA7JxDeSNYvYxZjXl9rGsAPqkhZGRGkVWSQUNhXRcZyPgoEWk&#10;JEQp1j6zJf5cc9g1R0Rbx2bA/XUxgvWZqgtVl+JHx1y3asQUUn9KukzICCq6+51uuLf8CeMZF8B0&#10;2RUMPC+GZ1s5Kq65EXVr18JrtcGy+G3Vraq/szcqnhjEZgtEMFnnx9SMkNKlg7P9NAohpX8RSoDn&#10;K4rzuGz6KXJKvak5tNoQKdxBdrpvKoF/bA59gA7pNKfZeQbsl+VRk56lp3zeFdq4iHXlaspwDJX3&#10;9oX+jntgOv5k1L6zAqYxE+EzmlB+yZUwnXwOrLNfhP6kU1X5MnJrGjwcIT4X9GnzaOdebMJUcvc+&#10;lr0vdSc7v4p2kMSkZQyOy4Lz+hI4xfS1gFYb4q+xkpVUbvoINX4UTEO7fq/TwoRwL8uZQoX9fLJ0&#10;DcXg2LQRdRu+h37WS6qCwWAQbpkUL6CRuxHiIuXavBmVp54D8ztvwzRyAgzDR2HbRZdT7GL4bLyB&#10;BiGmDIGO7+vw6HRloqM01THWRzrZPdbmc3+SNkTkN0iRCo3KgffP9tgQLEB2LIeWSaxMPabqIlh4&#10;TRXcGzdi+9U3wCB5x2lnQn9zL7K9Zc13Di69Hvb331fCUn3l9ag49Wx1/c0uVSjTUczYIJm4lxHL&#10;xrtB6stWRgMjcxERkW/yqqQNCThsaiYahpMbshKDeiFO7C4q4yBamElpfiVG22++FVVDhqPympuw&#10;5YqbWG7rjTA/8zlMXefH/2oO0UgMFX37o/q6GxCl8jg/+phX6zGe7xFDcle2DxkpAeho8qM0AKFh&#10;OnIlAz6bQyuAcOVHSRoincKBQYXw/lGM132FKLEehzSaRfERYp0EQqxz9e13o+qGW2AbnXzQRsD/&#10;Zw2CZk9DP6/l2Gfjv7QASoFMqTDc2I1BaBR+jxuGRQuV3xHlT6M05NcdhMWBAvg3MtgcXASncCUO&#10;O3AkzLw0kppBcyu6IWrGf7y/d2aETs6LN2400IqwETf3RM2UaTDe/xCfSs4J1zYL7MdMg/7EZxob&#10;csZzsM36Fj6LK35XIwhHq4aOgeGm7mrtRyQapTExYxz9y32ZUaTRWqYw8Kynrsikg3oqfeLNOzTE&#10;tWEDvAWZCDOAA82tjg+lp8UoqxGl4KLclRdeAuuQUbCt/TiJIWwE0Wt5wuvwQv/UalRd9Qrq3tuE&#10;qrvfhOPjbQh7Gke/EiD31yx8E5YVH2LbjVp3qzb0JroiExbZCDpK78hMeIqz4aGREdihIfb8PAQf&#10;zodvSzH6evKxz6yBOJyceCQjiIlpjb3pMm7uWPNJ/C+tAoZ7FsPxWuOQWSQYga30c9gPb+SIrHUw&#10;HzhJfYrfr/nnJNg7Mt8+d5Z6RmA7RVYrQSu3NM2DhzMC6Mj4rHjWoxjoz4d/axECT+TDka8twdpR&#10;2SlHsdHidHRICachM53hBz14aUYExp92nL+XAMchjYOdtZ9vV9fMFCPrtM8U1xoasmoTrK9/y8ZN&#10;gfG4Jg0kVp6844IOAf03tbSUYdxLYqoxxIg2mTQ8unF1zw7KLtMlYgzPJQGSaDQxECpOamejGbaO&#10;ZQ0Vqv2uiv6A1merDfpu82E/pHF0ythRm+pnP3Qaat/+iWL2RsNvtsOTN0RgKs1w/zRmPCkRVS/R&#10;X9ETmTIrvmcHjkQYNktDRKHUBBg2QAK6acRdgfHyV+KVYsUPnQrrQZMQrPM3VjSO9fVaWYllTgoX&#10;/AQ/dak1EGspepLGxqRRWig69CdsECsoHG/WEAn3wgzM6ofxKcY4ktHJQL3MyW65eqklVJ85EzUd&#10;G4ehvXZWKv6I5b6lDdfND8ankZJjjkMbuVhzyGQYDp2s/ZYEJKgUMyzThpl38orUUwLJVCUnzRoi&#10;F0JsSGSozNfWpiclJgqIPW8NKm98HbbDtFHchpHdIxon10p7XJ9uU9eFQ/K3oXPj+jDDebP5rMxb&#10;ZuKWaH0LEMvVm8RMJabzn8xKig6jrlAV5IkdGqJEa6iwTvGDDZFkSQLE5IZWChHZTgheTUdthrCg&#10;/YPGqa4C1TfPUeGPuf34hnsEHYeXqYL0pz2LaCv2XDiixhApHTrhCD18oiFKtJoqu5hDFcMMEvIz&#10;NJGm8GEJ3hIefVcQqm2iEx1b9/iGW7VFdYI1B5fCu23nuflkVkn5EqUjIlok9hBeTMYRgW7zh6LL&#10;vGFY/yezNNUQrYBpdEZtBf1pM1QFq699VWPZDhBFzZGN5tp40fOIhnfep5WYjyLOWUj8m+Ex1nMo&#10;es4frN6xg/ktrzHFxy+GYeh7z6mGiPmdQpYmUtedgdS7umfjEsbWQEqzHT4ddT8Z1fddwTQyQQgq&#10;k9KGfTyzYYyl3KGF8ztwRLxyN7YycePI2WtxX7rMcgvD9POO8VFr4JijhQ4KWOYxy3rE/2iEtvK4&#10;8lvm98xL+jF9GDn7y4a6yXi7ROECSRuybuuPDTcLHqCz4aFMHyY0CVF2F2Qkd0XV5/G/dg8mpbvx&#10;QIYPB2U4mg2Qflu5UdVXIGlD5F/ThgxcXqpMn3hXTXh2DzbYN6uGdFze+lKpnYHmDOvx+Iopzeql&#10;6ppoyA4hSvzHuxc2nZkukwWCGP3eDDXm3YPYdc5gPL9usXqmKUixB664Gcetur1hysbdX45XDZFJ&#10;BE2h87rG1QZNYeKaV9F17iA1VCcDraUfzsEdqX5Vj0Sd7l0wqnlDknKEKPPHGxsyHONWLMKkm7c0&#10;u9aAbFhj9w5w+2djtEkBq3rglc0r8G7levW3NFBisKs+egyHrdamdCTAGfSjGyufrPyJV1Rg0orm&#10;U0rCMSbV8boK7NAQgcQNPeOrhRM4bulrGHVQrRrQbHo9gTIWnoDE3JPD2RiBw1f2QNkvC3Daqnu1&#10;6yu749FvZ6jfZA1JsvK6zxuE4fvVoXSJLAFpnEgjnGraCIGdNuSl9UsbHk7gA29PwsSUMG5bnPzl&#10;0pjVv3yuQo5937lJTeG4bM1DuOD9/rwia1Bkjko3HLGsJ1b99HnSMgTveGu4mmn6yNIJO/w2e91b&#10;u9cQgZaFCAqnpqZ48eR7U5P+Lthn0Wj1vCccwIeG73Dq8jvxxLcz8c+lN0PvsaDvW+OTPic4+b3X&#10;MSnFh1vf2HECj3BPqrZDQ5J1Pggkbiz7aO4OhQn2YIGzXliT9LcE3hpf2S5w0GotbRXoxevJ7k/g&#10;1DlvKSVP+tvHCxvq1qwhyTgikLhRRKRbk+lOu4u3EVkSDlylLeCV2XnJ7msLdiMBxAG2bITALhui&#10;kP+6zm99hfiucM5Xy1VDRr33UtLf24JiYFrWqym02hCBpg/J4sihyxpjnN3BnguH48J3+yf9rS04&#10;eOVzrEyL+rSYLNnmhiRQ4Af9ZtxGEeky52mlK63Jc1O8bdHIpNdbopR1y+tP4465w/BD1e/qfa3V&#10;oym0quwCyQpIhkItdT//Vdda0PX1tonhLXOehMmjzRBKlCBL01qWnwxbwm5zpE0Yq0d3Oq1klU9g&#10;d0auEg0kfb4N2BJ22hCBZIXsCgWSVb4p9qDeJHu2LZgM/paGhMJhzP92NXoydpL9MLrNH6ICTZlt&#10;15l/3019+fCP9UmfbQsmg1Z1RBLPuh9+QtjrU9PAQ4EAzHO0NczOigq4tml7k7i3bVefjk2bVKLk&#10;3roNddu3qzUNzl9+VV2rLrMJ3opyNQAUCoVhX7ESQZYbiUbgrNI3q6Rn+zaF4WgU9j+2aGVvq+K9&#10;MYRJIPNLr6o81W1qPpbYKkeqHnwUzm++Qd0ff6hI2L1pM8zTZsDndMJ0c3fYjztZvaTumNPU/cbe&#10;98N8ypmwnHUBqi6+FMbzL4PlpZeUHpgGPgb9eRciWFmOQJ0T5VfdCO8336PqnEtguLkrQizft0H6&#10;jGOoO/lMOE49C/p+D6Dm+JPUOywXXoLKESMRsFjhMei14btHn1TvTUCrDfHZ7LCeeKriTOWFl8LL&#10;QkK03VtuvReV4yah+rIr1H1VF1+NLV1vx/bLroFt7Vq1U1N1p2tgXrwYVY88rgxaxfDRqL7iWvir&#10;qhB01aGaz7h//01xcNN9/VQ5GtSjqtMV2lYfxG1PPKXy+fIbu8L67vsIu9yovOw6BAMhbB0xVnsk&#10;DleumaA1ZL8lfZrPSNsBJ+OatWXaZ9MZbTt8b/FMm3BX9zf5be3UFte13/75Vn+tIfI/g9H4P/w3&#10;o/ChgSGtWeD/CKDOyyZDAaMe7k8+Qs20KbD06Qfr1dfBfu7ZcJ98OupOPBnOU09DzYXno+aGm1Fz&#10;/wOwznwW7vVfwme1ICrbmbCc/1S45kNtful/DEPCJJbXUQPT8GGwFRRAbZEXRxkFkTlC3mwdnP/M&#10;g+vMAniubwf/XcXw9S9E8JECeB+Xz0L4BxTCd1c7/l4Mz2mF8OyfA19WBgJpGWoQIlGmlF9TVAjD&#10;iBHw2hzK0P87IeFA/uUMkXZLn1DQ74Whz71quqmMi8VSdAimZ8FzWB4CfciQsVmoHyUTHmWroXRE&#10;hqYiNCIdwTLeMzcX7vfz4f++CKFtJYjI7pjmXGIhIuUd4P+5CL5PCuF9g/fMzEVwZAYiI1K1Bcej&#10;yJTR6cAYltOnCG55X7o2r1GY5CMa+/RFyOdjCNGWbum9A/9Shoj0yVTYmhGD1f6XoXQSOS0drqPz&#10;ERqcT+KnoX44JXh4OnzP5SCwiYSFtu2oLANXs1VldlAsE6ZoNtaG8vFsOB8PB/LQPZCDq/1ZuNKT&#10;jWu8WegVyMWTvD47VIAvQ9mwxMgQ2cZUVpPKjFeZ6cqywtFceH4pRnBaFmJ8bz2ZJaPZ4afz4TpS&#10;NgaQqb/paosaw5iRf2kqb1vgX8KQGBtRde99aiqvjHp7C7IQeKxYLTyVGbYRSqr76wTxtWFLfzQL&#10;b/gLcYwnCynhDKSRgKlqXDZV7fSV6S1Buz/OQ/sld6Bkwmh06P8Siru/gaKblqKw81IU3zMfJYOn&#10;o+T1AWj3zRXIrT0AGaEsbdYuy5F5bDJb9yBvBp7ne2RXBzUlmcyKyKzdr4oRkrnXrF+UGul/uASu&#10;QjItJU1NmKq+927ExB/tZfjbGCKWuO7rL7TVs8KE7Ey11wZofqLD0uCZT+mLS7/sUbUuUIj91VRn&#10;Ep3EyohkoeT3C9C+yxLkpLgTJp9WTeYHRdWmDPvpvDgqy4uzcj24JNuNyzICuIrXL830olOWG2fl&#10;eHF0lh/tM7zq/rT0qJotkHAhWSlhdLjsXTLsKmSEczRGxVJxiC8bGwJFNKmZqn6RWDHcC6jBwhzW&#10;3/t4Mbz0RzKzUtpX97W2h9negL3OELG2xscHKimKpGSi9kLZFIV2fyQb8kIeG8hGRuknqAH3evMp&#10;/WqcFfnu/dCu3yxFKJkrkpYWQ2GmHxfnOdE/I4r+vCYjPDIu3Sc1jH5pYQwgkQdmBjCERB+VQ+T9&#10;Y8ig0WTAqFw/hvL6E1lB3K8LaROLU2WfYm32tJTXPyOMTmRmIZ8RZsn0vLSUGNo9OQW5vhJk1FM7&#10;yaSHfAwUKCDKdILBxAvCHGrTmDTUXdKO7aQmseKGQYOZeWp02FPYawwR5TX07a0mGQRod3192qn5&#10;wZERjIq2aXPmY8jA2GARpTAd6fWpKKw8DlmF1YoQqSTI/jk+3JMp25HIzIaImon0OAk+KSuAMmqF&#10;7C9RmhKBbOs3JTuI6R3cePkUB966xYoPH63BV5McWD/ViPUTa/D+Iw68eZMVL51Uh2fauTGFjCml&#10;RkxLCanhbdknbQLLHZgdUPuuCZNkxPqOrBAOyvayPhElGLn7lKOo+kTqsOy4nIYx9E0iULKIwb+V&#10;jKLfiTFA8PRuh5BaNkLG3D+A7RXY/YjtLzNEpuvaV69WS0dEUjz30DfILNaROgRcJQhH0uClAz7I&#10;l4X0aBpy6GRLOq2Bjo2ViQsnUbIfSAuSIJTetAhGUrKnpcm+GNpm2NP3ceHLSWaGw34EgjZUz3mN&#10;zZR/0tx6NbdAIraQx6u6gEMmMxlfj1ggoBbhCah767W57In/h8MBfF5qYflelFErppBB09JDGJrr&#10;UxPAZaZKfwrJyRQSmfIiU/WLz/4cmaEc+rI0HE6z5me7JNgI1LKdEsGNosb0akemyNSxFLg++EBe&#10;v1vwlxgSoLO25uSoCtQeV6hUWCIVX1U7RMkIJ9U8m5GPTLAt0R+HzBSPalwBpbA3pfNeSrxsvDCR&#10;0i6D3ZPY6OkH2GH6USa+SjSjSVjI7dbmmtY5UNVVZhMD+qNOhP2ztdDfqU0UrPtjI/RXX4/qa2+G&#10;u8oA+5K3GU4PgK+2DvpzL4bP7YH5kcfVtLTK6c/B9sabCHl98TcIRGD4oRbP7udW9ZAZmxOoVb1Z&#10;PzGT92X70Y4mMI1My6BPy9cfq9olS3x8YS0Y8VWUMEpjWD2W9DiJkSOjSEtujuqV00Ro17DHDLF9&#10;8onyE2H6ieAw5gvUCve8HFUx2SX/WD+dpFS47iBkpdUqRhyU5cEANu5efn+CjSujVMp8pan71sJT&#10;0zgfpD4+2CG9f/qTToPt9ddRxaxbrkrnmP7JwTD0ewiVL7wC/U1d1fWQ0YCaV15FzVHHwvX1N7A+&#10;NwvV/QbAwzZVD3wapgsuaYiK9Pf0o/a6UDVxEmp//x3bTz5HXZf3Km1iiR6bk/WyqT0ZprOej9E/&#10;Kd/D7wfLAhcKkOzpWuQ4RK10uMiXqzaAj9DPeOfQrI2k3xxcgJAssiGd7J81zlzdGew2Q6TCpjvu&#10;UE7M1S6fDjsNoaEZCNUWql1tv2G0JIvCMhhBFRz1i/IP7an2/ckE2TN2UI4bpTRJ4gvefVQ2fdGI&#10;5KH0+ymxVXfSD/FvmawsC2UC9lqYBg2Hq6IK+t73o/z0C2Bb9ym2jpyEmq++hq+uLmn4mZDHOpNR&#10;9URWPDlcmde6n3+G+ZkZqHl7CUxvvQXTqWcrhm7vOwCVN9yi3u03GmmGapU2Cbz3aDUmpwTVop4n&#10;s6ndNGf96GPaSTAgGn/ylwxVMlUAsIbRmUy7D9ZqW3ZFqC3eYrEiqTDeeisjtp1rym4xRDHjpJMQ&#10;pfOqPZUvpjMLjMhkg5hwxXS4xp/N0FGH9hsuolqHlI+4naouDXiIJmoqKy+M+GiQGf4aCxsfRe2m&#10;TTBOnY7qu++BddECmJ+fDdPl18P56++oOvUMJmIx1P72B4JunyLc3ujZEAWURUTG0eNgHDQMlvlz&#10;YT7zfFjfWgzjiHFKRNx1TlTQ1Llr6JMUY6L4eFA1NTrKgCCKh7Poa6gxvShsEobLmof2v3Wif0nF&#10;mdSWetIhihwEGSbLelHnSbQiqWkwnHCKakdr0GaGSCGm409SmXXd+SUq7POUxk1ULBvFwSzomFSV&#10;9H0N6XTOxRlBRi+aNE0SH8EKz+goy2ToiGMRmiOajCtvQt36r6A/+yK13XblZdfD9t67lNpzlKQK&#10;7f9K31Jbnqyep43wyMhM5elnw/jTL6i4qRvM19yA6rMvpD+qVgMhjWVFMOMwh5osPDFLnH9EHQVS&#10;nOFDemoQ7Z6YovKZ3ADDe5pumb/uJZ2EKXUX5CvzVX3yia3WrU0MkY2DjZ1vQTgtg5ym85aFtOOp&#10;hpLYkRmZwUxkxDJQeN5ateP0sYycJObvS8aU6cJqX54tq2TtHhjPR6AfO1FJpnH4CFheeg2VV98A&#10;24oVao/NHY3PzqGRVPWouOplOI6Mz1WXDbsOLIXt4+bzc3cGwnsZ+trW7S7Yf/xB9bXZ3/0Aled0&#10;gu3d1fjziusb3rdxlR2lZERZurZ3bh8K3DE0x2IV2l29QjFFF6T/IFMkfwlMyFYrrmtPLNJylh5d&#10;kkpMYrxwpwypff99tYpZ1pDERqcjTAdezwRJVr2V+DKhIzPaXbsMOlbmBGEGpeZ+XUAt7pqcEmA0&#10;o81vr/3+RxguuxIWOlwXnWkFNcO+4l1Unnw2QslqtxOo+7MG5kEfwHjAJPhJOOf7m1Ab35u5Kcry&#10;Dud3VfD6QvAYnGR4299T3elyBhs1yjp4yivUBvhVx50Kp9EEt9ECr8OHiWyfTEuUXQsljzkh10Wm&#10;METuskTlWu0DTBpjEoVlICiTwEenwlmcreZSC11bVmeXGiLd4RJTq+nxI2RrRkYPDllnkoKrJNOm&#10;JHR45im1kft+2R5Kiji8EFU6xspGEYwzw8ows2LMGBW+GujcZAjQ/OBA6OckXyu2K5Ae2Ooh70Hf&#10;6Xlm/ZpeVY38oGHJiuw5Zj6qDO7qWhje/hm1B5fBdDh/+2KrInBrm6g1BaGV+Z1lsK75BKZrb2Jw&#10;4Id1/GQYrr4Ftp9kcLoefmeI7fSrMLmfjiaaUdg/s91qSUv7WY8gI6JDN38ezTQZUkfrMowOX+hI&#10;Jy/dLi1rsUuGGO+5W+3z6upUhOho2sM59BtMhn4JFKilJwXuQ6iBUcbn0p3B7FrUWCfZNFD5lbZd&#10;l0rg1Cfg+vY7mpZrYaHZko2Qkh0Y1fSAnF2RTZ52frkdxkOmqGUB9sOmwX7kM7AfwU9eky389EdM&#10;gdfsguHexWTMFFgPmqI2hJOyfdvtcK38He7PyhGgxMu1lmbTRwdvOP9CWCZPgf6am+D65Wf1Xs18&#10;1aNynU05e5nOrRJKJpayHk8cfaHnQEWnzUyIZZmOe06e8ifuS4uV1bHedSff2UiDnTJEKiYZuKwd&#10;jY7JUoczhMMsEKk4SBI+/ss77juVY9yYq2nHCOYXU1PDePNmM4m960nzTUGqVf3gO7AdQmLGTU4N&#10;zVD1ZS83I5JzfRXMh00mYUupEdNgOpZ+Y9wnsJIhTc2VoL7XIhhPm0HmTIWFZck2hIZTn4Hh0VVq&#10;MUvL+wXtB06Ba5NF+ZS2wqLrjKprZzi1Q6Kv63IYEtN0ZR/xK4OdNBwQpA+hiY+EaOpJx+ioLKUl&#10;arvFeBkCO/UhtYuXKgckgzey34IMCkkfTk2EpiqSjmLbofIz8jICavdK6fqYRpWdRGnZtWzvCOKA&#10;bQmn3AJllZzGMg2E1Yk3yNtqFvwAK01Us+eoJY5PtzY8FbYH1OIc84kzUPdtFSwPLFX3NHsmjvZD&#10;yxCqa/uc//r6INsdwVTmJ2IlBlBIM2m6ZbPaohrSiVpijNChU0t807JRP5o+5NgCdTqc4803tEII&#10;O9UQ8+lnKrUK3Mswd7gO/u+0jZVH+YrU2ES7J0oVQ87LlR0NYng6yw053WLhxXYSoaXitw0sQ1ej&#10;hmbF1mThm+X4Z2A64znUMGoynTgT1pnrYeV3+1HPQH8Cpf1kEpDfmxI0gaJp9sU/q9BVcjLjwOWK&#10;KWrxHQMC8xWvNrl3Goznz4aZZZr5Wyix92ob4fVza1R4/1SmTy12OocBTjp9af6jU5WvHe2T48JS&#10;4PmejKGAB3pLbpIO+4knNAhNqwyRG1xkhmzaERnG0G14GsIuMoTm6mR/Dv/PWLvjFjIkhluZ/Ima&#10;jhffwQr8PF8LcfcEgv4w9Fe9Aht9QVPCCpqPnwEHNcExfwPcG7XdtSRfqTprZnJJFw05ogy+rdYd&#10;9NV07I4RmaCYNj1/c/5hoSPePS3f9E6t6moZS4aIL+lF8y1L2LIOqFC9xcf7snhXCiJOJtUjGCgN&#10;yVW9w26d7C2iQasMEfkW+xaknasfK/6DjInKWW2pKArKQuUUpOssfGFUdRBKB9wUHbNYVqjmj9aX&#10;cbYGQtjqi2YrG19zSBlNzXZYD2m+GbBgdZd5rEdzyZW/bG//BPsBk1FDh53wDdZDS+HaZmdj4/fz&#10;QxpueJha0qJcGyMwz89G1K74A8ZjpqqlqTULd29Pd8d2t2q/rJWSjS/uYw4mm3enpTPqIr2KmZfI&#10;krxwhEmj+JExO0ZbrTJEbLR0HkapIbI1riyklO1xZZgzMyzLFlOQmSYxd1iNJ8jOGDLGMIWfbutu&#10;2F5i1YDFJIBI8zMw9m88FzRU50cNTUtL4hk7z02QOCkYGApLglj7TbV6gdzr/F4P0zHTUBPf4XmH&#10;Ms9+Xt0nPWj2F79WzxsOmaTo0Fbw1Mqm5lpnpAhob0ZdaoQz1ac0JDNMr0+TH2EyrRZ8jpZ8JFWN&#10;1yfa06pTb9SQNGCMFECGRKlyLLAokEF2MBPNsKjM9D5GE7IBfylNlkiIfePuaYj+tjfgeO5Lta9x&#10;U5CJo8bLEouuWxDwiXfjd+0aJOn0bLHC+uyXMLdSnmDV+TMVYaTvSibCitbuDjjKnar9ZRlBjSG0&#10;GHKmZVp6nbADxaSbzBcIRUjP4TRdFHRhiMxwSXjcnTr12S9NxKzXJuCllRPw1dsPI+I/mwxJwSle&#10;zYcUHPKHGp++IyvAyCKGcYohMfy2sG27XrUFxNxU3v7WDk7bzhC29tuKBlXfFYhTDzAXqYkfcdpQ&#10;Dh28z+ZB3U96GO9fjm2XzFJdJnsCm5bXKoZMyNQ6VG8lXWRhevb+5WRIKk7yiYUhIzxn44e3HsCr&#10;pOukRZMwbc7ERpO1q66T+xaMbjJpfRi6zx2EQe/OwP6h/dHusSkqyjpXRVn1jLKosmTMgktr+YLd&#10;la/WwfW7UTEgQUD3L8m3bNoZKMknmh5ZSR/TyFzzQRNh6DgRxnNmIerfcduP3YE55zkUQ54WhtC3&#10;nsNcRDYWKx44DcWR9hjy6XR0mTOs2fLVuxeMjD+twU41REAa8ug7O65ekwUuEz56lQzxIVsXVHlI&#10;77QQytKl/0qYsfcYIiD1sH+2leFqGZ1+qXZxB6iHPxxQJmdnIObBOukTVDJhlC189gbU08hNjOch&#10;skeMmPBs2XouJYDRH80hvXZcZjJwafNzaAV2zZC4+vZeNI6c3XGF0W0LBuPiK7ahS67E3lGMYqgn&#10;49NvdTbL0+rZfwXImzbXVaLj6s44/72+2sV/Icy/sRqyo4q0X6zF9XleXHRpJW5Pshe5YN83x6nn&#10;Wg4vtIkhgmKDZZVfssJ7zXsKjwz9juGv7CDE0FcdXsMw9pvGTaH+FXDw0lvUKl/Bo1fu2YLy3QbS&#10;s/Jzu4quShnu9qZQ9k0L4v4nf1CLq5LR69bXn1RJaoK2TaHNDBF0BjzN9vpvij15/clHfkU/yUvS&#10;Q5jV3oWXJ6zDjHULadpex3Ofv4EP/lgPi0c2F2peiZ2B7IT/+pYV+FD/LQxe0bokwLqN+vGVBmYI&#10;ysL4L02/xG9IDr/btA2Mdgcsnlp8tPErvPjlO5i45nWUfjwXz81cjVkHOtFf9fYCQx79Fd2b7CXR&#10;FHvMG6ro2JSuTWGXTr3pg/Lsyl8+Q68mxzU3e5lU4uxK5iQhPLyCJq7JGQctUdabd5s7GH3eHI9F&#10;336w06zY4nfggPjxBIrYsg5+eXcsr9T2h5B6Pf39rGYMOYQM2eSqUKxPlLys4nOc/35/HLjiJt7T&#10;Ffd8oW221BQSSaTFZcOzaxfgroUj1U4GTXcuSIZDP5yJe1PCuOvyra0yQ3D1bzsugGsKu9QQgZYP&#10;D3ynLOnLBGVf+mcWrcDdKX6MOMeAJ9+bgl67WDeZQDnYW5j4+tfLIbvDCW34VvVObziIg965oRnR&#10;BYW4G2o2wxMJ4uAVNzdcP3xpF/WcLxJSB4gnzqMQlO/7L78FPpapAU0ybcjMtW9R01snZkvsOW84&#10;Bn3wDIafaaLfcGPi4kVsQ2vHQAzHw0sma21qQs8ETROw2wxJFNBj3hNJX5xA0YBB7zyPpw+3Y3K+&#10;G3NfWIcu857mbzsett0adidxBi4rgyeo7Zcpr37822fRcVWjtgh2XN0NHxt+wHvV36DjSmrHOzdD&#10;VjZO/XVRM0YIHk7NOH3VfYowLpqOR5ZMa9XWJ0MhbNf5T2LeS59gUo6P7bNh6DuzdrlYt9ucwfLK&#10;pLRsCm1iiEDLgmT5Zte5QuDkFWiKd785EgsmblDd069cVI37V7W+kUNr2J22d+KHr0lNVH2svlo8&#10;/M107LfkJuy37Cbsu+xGdf3iD+9nxh/BRmcFGdfIjP3euRGPfVOGUCyMyR+8qspL9p6d4SPvTsKL&#10;F+jVSOirj2/EvYvbJlxdyXA5l6QlDQVbQpvG1AWSFeb0u9GljUwRFK0ZuuQ5zDmnBjP3tWPAO2OS&#10;3rdzHIbbFw5DrZ+OUeqlVU/BwK+ewTGremDCzwvx8FfTUO2rgZ+mTMDJ+29PcmJMW3Dg8imYku3C&#10;nAstGLaE2tBk75VdYRdquaprEvolgzZriECyQsUZd6dzTlaZnWEP+ppkR+rsDt6+cAQ8ITFnmtt2&#10;Brxq74u3y7VZgjKf11hn26P6NcVuTOqSJXY7w9voC3u8PkjNN05Gt9ZgtxgikLRw4rt/fIVu89uu&#10;LXsLxaY/skTL3BMMWVwum+cC9y7YEw3869iVwvbBxq93oFMCdwZ7hSENyH/rt/+Ezq89nrSifyd2&#10;Z9L6m2U79l95M174aamK95Pd93ehCEbn157CdzvZ1ySBO4PdZohAspe0RAFxvJPWzMPNrOiuopC9&#10;gT3nDcNnlb8oX5Xs972J3Wlub3nlCYx+7yWYXPHZNUno0BJ3BW126k0h2Yt2hfwfEcrnBBj/271O&#10;bLPr8atlG77Rb8Rnf/6AFb9+zhxkFcZ/9Br6L56MLq8+0eoObXsLu855El1feRK93xiPEatnY/on&#10;C/Ha+uV44/sPsOr3L/BN1R/YatPDRcccZE4jXUhxIjRrX1txV7BHGiKQ7GV/D2oO2+6pxV27kcPs&#10;DO9eMIo5iGzMm+x9fx+2BfaYIQLJXvp34oqf9/w4vgSKOZPIK1n5fze2Bf5rGOIOB9Bz7s57B9qC&#10;srHYg29pfVjJ3vN3YVvhLzFEINnLxc56auwIhkNJf/+rmHhvJBZFKBKGw+dCRa0Zm80V+MO0HZtr&#10;qlBda4Ur6EUoGoZMGvXX2FS20rKs3UXZqMpttdIXJv+9KUp/nM9i263NBnbLqcs83MpJU2A5/RxY&#10;p8+A6YRT1SZUtUedoDaichx9Mrx/bFQHDxjPvwQ1J52sRue2n3cx7MedimDAB9vRJ6pTEaXCsiiz&#10;9qhTEKjRTt6t6nI7zDfcAn3fvqi8sBMsr7wG50mnqyUB+nMuQNXwUai8qTtMN3ZB1YAHYTj9QkVk&#10;6Yc0P/wozBd0gnnQYFSfcS5ChmqWfRKCTiccx5+kNqayvfYaPN9+r05VNI9hw2+9E4Ybtd0gWxJT&#10;fFdgezkcx5yk3mE79iR4fvgRjq++h/m8S2E9/jTVNrlXwHT+RWzjafAHgqg76lj4HXWwHnM8rAvf&#10;Ih3OgGXpUlSfcyEMD2vHubYGu6UhUrHq+x+G+dyL1NKCmmNPRO0fm1B39OlqlkbtsSfDvXkrLCed&#10;CuMV18N22pkwvTYPVedfBtOwoag6rxNqTz6jGUMcx55GomnrC6suuRLGfgNgnDRJnQZvIgHNp52n&#10;dhtznnIO9CPHoPr8K2B67DFUjZsAy1kXqa4TYYjpkcdhvuQK2D77HLZjyORqA8vmZ50TdceeCp/H&#10;owTK/c3XrPcpqPnkIzhPPgdVnbWBLNFq2yefwvHBh4iERLPJkHIyhIIkS+Zsx58K7y+/wXTqqdBf&#10;dgXq2A7TlOlKSwUsF1wCy7TpMJ55ARwnnaY2F3OQiW6rGTWnnwXTrOdRzfa33K2sJezAkGvbYLJk&#10;KUDQ5aE6apMNms3SoCorxnW+DXXfyRROmcuuTeOU7wmJSoBcp5zxHnmKf8cxAervKM0T75FZQvH2&#10;UzrjKz34P/lMFEvZVp+y3ECelb9l2Fy+i+GIsgB1nf9Ta2Nb1KclyPPaGL28P6LK4lf5T0P5iaDm&#10;GrMs1VWiXVLvqex1B1w//6H+Vtd38b6r1lAYmzLEaDL+D//N2Iwh/8P/HExpudXc//Dfgw0MSV90&#10;K33IpKQH6f6noBwQ3IisqxwY/PFk3Bg/TFg+bxD8WH7j/fIcPxPPtizvPwmvY/1S3+jVyJCUhT2U&#10;I/qPBHGGdJiBuloEfv8NjgXzYHl6GCxdu8Hc6WK4zjgTdSeewjD5FDjOOgvmSy+HteetMI4cgbrF&#10;b8K/dSuCPo8q4z8VJMBJWdCtOUN291TCvxNkMWfd7z/CwpzD2mEfbdq+zF3dQ5TjhdwpqTAc0hHm&#10;kcPgLt/GxDEetv0HgJy3mbKg638OQ+TNktU6PlsH0wUXqGn6CWLKBpjh1DT40tLUVhXOo/PgvqQI&#10;vh7tEOxTiMD9BfA+Vgjf40UIPlAAf78i+HsVwXVJCVy811eUBX+armHvEa1M7WjxqosugP3zz5n1&#10;793pr7sL/xEMkTwgXB+Bt7oc+uuuUSdcCrFkG4oI0Zulg/N4Ev+2EoSHZ6njbTEmTR06J8vC1JHn&#10;RDm7TfatShyFnjgOXe5R98qGl3w2PDIbrluL4TqeTMzMRFD2VExlmXynLHA1dL4ZHrNey612kTPs&#10;bfi3MkT6gmRsxPnZWtS27xCXWCFOOnz5WXB2KkZkcDZiY3UkqGyERhyaiuiwdATGZMA/OwfuxdSK&#10;L/Lh/7UIEWMJIuY8Yg4ihg4I/EHt+Sof3hX58Lyaj8DELIRHUEPIoHqWERvNz7HpCA/KhedS3puX&#10;p94dTZOdUVNQ88/9UPvpWpVg7u7Stj2FfxtDRPpqP/0Y9qwM1XhZBx/U6eiYSdCheWp3UtmgQDA4&#10;OgOeV3Lh/zkXkYAcRy/r8WSrPR2dID9jJKKcqV8vi2HSWXuaJDniNMrfo1m8R67JzhMsj8/Ksm7v&#10;HzRhr+YgNEp2QKUmyrn7Y3SIDCmA8/QCBNPJfNZJfE5Ndg4c6z5RdU5sG/V3wb+cIVKyX18Ny/7/&#10;ULtDyJZFfjbY171Y7c8rG0xG5dhwEse3ihLrJnNIRNm1TYgvxA4T3bFs/B7JwluhHAwnk+4JZOPG&#10;gGwRm4UrvNno7M9B70AOxgXzsCyUj43hHHjrc2gaSfh6YRiJXy8MykSotgjut/mukdTEEWSO7Os7&#10;LgueHiXwZfPd1Bipq3n/A+DTG/5G6vyLGRILh6G//R5toTxNk5++wXubHDWeCci+hbJM+Dk6XgtN&#10;lUg/iSbLvyIkYiWJP96Xg2P9uUgJ6pASIVID0hNbxxJlRZese5TFleq7XFPIv6KZal19SiAdx5BR&#10;I32F2B7JJoNEq2ii+A7ZSsm3rRD+6dRA1kcEIzaezL+1A4IZ/M46C2NMt92KKNuS6DPbm/AvYYiU&#10;JufG12RQA2ijY5S4uouoEeOyNafMhnufz0fIVURtkGXDJAa1oTxYiD7efGQHZevYdEXgdCEwTZSO&#10;RM21HIl2n12H9rMfQfFT09H+rgUovGWJtm9vr8UoefAVFJUORcmqHigpPw1ZvgKk07TJvr/CsBQy&#10;PD2UgS5k9O+hAjJeBEAOn9Uh6C6E54VctUtejJoTHZ2J2nNZZ6k/GWPXpcOzfYs0b6/C386QKMuy&#10;jB2tVvOKefIU0m4/re1WKubBMz0HQZfsASKSSq2JZWAGGVGs9u+NnwFL5uR79kH797uiiATPKTQj&#10;K0X2PaxnhVUsoHatk7WOTVGuya6iiXsyUmLQ6WpRcv5H2Gf+/Si0HUENk3OxhTkpyKHJm+5nuByW&#10;pd8MMGjOAq5CeJ/JVvsoyv4kwacK4S7IVcGH2op8zEgVJe4t+FsZIjG94byzKFWyW2kqHKcV0Tbn&#10;KEb4KXG+ctnVgIwhymaZ/byFSAlRE0gcYUWue190mD0QhQduQXpKVCOuIjRJpQuhKN2PQ7O8OCnb&#10;g3OzfLgip05tonxZRhCXZztxbrYPp2T7cVC2G4UZPmTxN3k2wSzZGCanWI/2E0cir/ZA6GjaFHOo&#10;NU/4iuEL55PY1AhqTGBbCSO7TGVWI2Mz4TijmA6fDEpPRdUF5ytzvDfgb2OI1++FpVC2S6XdZTLm&#10;vqM9Hbaov7ajdYzSJ1FPiNI4ivY8JaLZe5HYkl8uQNF5n5JgESXZaalRZOv86JjlxlV5HtyTGcCA&#10;dNlYWdtnV1CWkLWG8rvcK6u77soKkHFeHJTpQ3Z6CKRngwYVn/k52v18ATLrs1VdUkI6pTGRekZq&#10;FBoxp26pu5zgPDoFrrvbwZ9O/8c21uQzMgsENPv8F+BvYYjPYYNNJXUMV/OZEwzVdugMjMyEd2sJ&#10;S+dvJPyPtNs5ATpnNj4zlot2625CbodKjUAkVEZaGIfmunFrjk/tZJogvKxj7JsawgD+/hCl/glq&#10;wXASehQZNTrTizFZLozM9KtdiZ4mPiwMTAupbfhkO74Ek/qlRtCTZR+Z40Zmuizwj6p3Fx74B0p+&#10;uhjZjMooJijwp+OXMHMc1lm2V/Js2Qeh4dR0Cpd/GPOgbOZKbG+tLgPeGtsOu0zsDux1hnjMZtSx&#10;VdI94eyQoxy32ptxUiYiEfEV6Qgx4rlHzFM0BbpYJoqrjkPeob8jTbRB1nSTyOfnetCXWtCX12QB&#10;fl8ST7YVH5LjwaSssFrpO53X5WxxtVCfKHuMlPKa9gm15k9+k3sEp9NcTcoKYlCuCw+QAbIWsk9q&#10;TDGnL8u7KN+NPJo72QhBGNPutK9QYD2cgYQmNP38hQjHRFtoqujnvBMYgND8hhkiO9szACBTxK94&#10;zQbmRXuWr+w1hsgTPocdTlYomqJD3UF5AMPZ2DBqyYw8Fe/L+eHmWB7a02GLo84gY/YZMlH5hnQS&#10;PycjjEtEG/hd9i+UrcbvJ4FG8NoUXQRlaRrBp1DKS0m0skIfZh1ahzmdrFjV24rPRjqxfqoJ68vM&#10;+HSEHSvvtmHuhTY819GNqQUelFKrylLC2tYXLGcqyxyW60M/vle0rg8Z1p/lXpTnpTkjU8g0tdPo&#10;6HHIjGZDxwitJMg2RJgbMeqj6MD7bC6iZEp0fCbcBzJxZQQpx3D4Xc44VXYP9hpDIrSfdsbqEWqG&#10;u2Me6hm/11Mz3K/kqOxYzur4mhlySihTbTeeV7s/cg/aiAwSPY3SeXyOH/1lfbesdafUPkIzMzE7&#10;oLZ6KuM9srVsWWEA86+w45e3rQiLvWbJGtSraE7G2NV3Nkr+1kbUGyU14gnjxwVmvH6RHdMK/Iqx&#10;ZSx/mtKcAAbSzPUhQ/qTOQMYNBybK/u/Ux/IlNwDtiC/5jDNt4RT8VWQppdCJYLmlTYy04/S2Xv2&#10;0fbntefSVAeljrsHf5khcqd0J5j32Q9hOm/7PpQYiUaGp8G5qIBZNTNj2t7XggUqMZMd6Dp8foPa&#10;01c2IM6jdPbKlU0HZLF9lIwIopRmRRghO5mWZYUwlxpg+lkkLoYtTz2l+pXUe+WKfGcjZHJBuLZO&#10;ESHET2FDxOFoaEnD/bxXY2QYpp9cmHepne+TJdxRTOX7p5AxDwljRDCIt1FbcqlJsjG/jtq1z4ed&#10;tUiMSemb/mIWSiGkwHnna5oSGZ8DVzvZcikV1n33VfXbHdgrDKm66nIV/vmyMhEao4W13jlipqSb&#10;Ih3j/XlIJTNkr4/9Joxmw0LKaR+Z5UFvWUZMwvfPCCn7LrsJTaZETs0L4pMRsl+KhJNaSBmtj2Lb&#10;sDEIkdyVr76qZn9s6tyZURAbwt+3n3wGfGyEedaLcLz/HgyXXwv7m0uU9lZMnYmaDT+qkxObpw3C&#10;nBA+eMyEsly/ereYszGysyq1RczmAF0YhzCsls2SdWRSh/FjlWClRDIwneExg2jSTAff62QEHX1o&#10;dDZ8mcxdGH1VXXPdblDzLzIkFovC+OJsBOkE5Egg/9P5KvLwzKC0MESMytEO0tURTWV109Du7vls&#10;EPOJtHraabdqsEQ8T9I8TSNjxBFPYuS0vK+BpQuJGweO6iqqFOGrrr6JiaQTtrnzYZk5G8ZTzkHQ&#10;71H3mC64EHW//Abb8y9j+/mXqKcN198ET0UlTPc/jMrb7la7C8nZnZUPPA7nLz83MWgCQfoiAyZR&#10;G2Tb1+lkxBPUHtGW/sSLCtzK16WyDSV3LVRMSYukYYa3SGmK9Ln5pueqnung00Xwp2Uo2lhfe5Vl&#10;t42me8wQucPHiErGD6S31nN7kcq+/Yw4QpBNMtMxkzG8ZMAZZEf729+AjtKfxsbeQjNwH82VbDAw&#10;kpIojRd7/txRJnhtTpatDRLJMbSOr75ThK06T5sQJ7P+qh94FK5t5bCceSFMnS6D+4cf1f36y69C&#10;1R33wvrsTFScdIYqxXD59bDOmA1L526oPK+Tus9V64TxgktR/sTT2P44GaOvht/fuL+X3+HCzCMt&#10;rJN2QsJIhs6yXZ8IT+c8v9ooWgKRkl7CFBowMmVZUJgivdA58Mt4jQjm7cVKS2SQzWPRdr/bFewx&#10;Q6SxlnbtGFXo1EBPbAzVdhhzDbdsAZiO9eIzJNEjM/Z9fJrqtkglA3pma7sG9WZSpo6oYMNkz9s1&#10;gxor3PTthj4PwTp3HqzHngSf0QLzM89Bf/tdapWtfsBDMK58F4bSadq9l10Fw339YSorReWxpyJI&#10;+1058AlUXHstqm7oCn3/B9V9coBs1S09FaMrL+gES2kp7Ou+UL81blkbwYdDZLVtjBEdMCE7xMRS&#10;tKUe3enz0nVsD+u+z0PT2UL6lEgqfgkVMldJQ8BVhDCdvCSPzuMKVdZp2mefeLk7hz1iiGwyZiid&#10;orJwv3QYikTImSE/UkvIAmeECVWIrGBY+4/ZA1WUIntG3aK2kWXMz3xiGp23MGMKk7iqr2V/Ru2d&#10;YkIqrrgepvXaDg0+jw+WU86E4YobUd69F2o/+RiWK26AZcp0VJ97kSJq+VXXq3u30V7LKbzGISNh&#10;GTcZ1bzPR22QqaeV3W9D3aefqvssr81F7XffwvLSq7D2G4DKsy5Q5bi+/xF/PvCQuicBVevtmJLp&#10;0Y7VyIiojZKlDbfQx8ku3ul09P+Y9QSjL2pKOA0uRpKSp7h/aKcir/BoRmH0J+I0TRPGxoOK1mGP&#10;GBLwe1U3dFgYcn+R1lv7AhNAVkT2pT3Wm83QNhMdvrxahEMle9cyoZOGyDlQU+ggxUxNLaqD18no&#10;iVIpo3K2b79RzDY9MFARKBjvH6q+sTvMX3wJw539UPfVt6hbtgrlV1yLiilTeV8Mofi84GQgBLD9&#10;9BuMry6gKXKo8KDqzHM1Rp52BvRDhsD2wYfwbtmM8vPksF8TwozUvFu3sk5qEikCTi9KC13UlDAm&#10;ZcrGMlq2f3VOgHSWXCWG9t9dhjS2/WDZMS4me72nwjM7Xw0h+/oVK+GVpDHo8dMUq6olhd1mSISR&#10;juHCi7QTEg7nC0frEB7KbFX8hkRUPm3r8QL3QepwLYlMLmHFJYS8jw2ZymhKmFHWro58kDidBA2F&#10;4CdRDd1uh7t8OyrPOB/+cAhbzj5fEdBbXQX98NHwVBtQ/c47CPsDDTVsy5hE4h71fzZY/+bbsLz3&#10;AczzF6H65DPhsVpRfdb52HbdzfDY7NjO99dMmAj7hu8oIMxuhIJRhsbFtdQUOvxMagqZI/uDnZkn&#10;e07Snad4kefbVyW7j/gKVN4VieQjOFyn7WItuRkzedN55+y0xrvNEB8doGwiH0zJRGQkQ1uGuO4f&#10;qCVMkqxiqujgMviv8MifoGOCd0iWlxWXPiQ51khL9CbluhjtBBBg4y0bNsDnrEXl6eehlmZKHG/d&#10;zz+h+vpbYF28DMYXXmJ9gFpqiAiWmPi/OjAkc5+kLI/FgsqxE1F59gUw3nsf6n74AdUnnEYLEICH&#10;pq7uo7XY+thj2mAUCRWL0MzmOtWe9hPkIDF+9iPun+1h9BVBwbE/0mDLwWGp+DOkdRN5v6NjH5GK&#10;4MhCtd2uWBZvtb5V07VbDJEiDMeeqMa/a8/Rjqzwj8/m/bIxpg5H+rJoS3W0qQ9TOxj4Zkj2HVLd&#10;EsPYANn6b3JqEC6zC6FICNXLVqLmqUFwLF6OgMcD61GnYOvtd6L6qhtRs+o9+oiLFXP+LpCkTTG7&#10;ohzlp56NmvkLULN8hcpv6tZ/DcMt3VFDjdw6aIgmDERPDc1Xmk9tKT6UZli28etD3yKdkzrmLPvM&#10;60vTlYZ9/dQM0kKFwhNpwkbQopxdoIIg8zHHMBJNTuPdYoi3ulpxOJTKTHxMFiIjMhDQl7BhOiwN&#10;FCMtmoYC/z+Ya8i4Q1SFt9JxJyfryLEVEtpu+7iW0hFGHZ2vl6Graf481DDZq+p2G2rX0U+MHAdT&#10;vwdR9cyzqha7coLJoGntk7ekESSz92zerHyKmYGA8flZsH/9PQwMFAwXXgH9vf0UMyT60spi5PZ5&#10;ndrrRDL7R+TQGn6/mXlVWmqIbfcgTx0LmIaXGfYz7oXfQOGVTahH5ah5ZUJDD2mZrGW7xZDq885n&#10;+QzlzmLMTbvoK9X2gZfRvpz4xsrF1yxXx1YclO1Tew72kQ69jDD9Rj1W3mvivZpsbB/wMHx0stvO&#10;vQx+s1WTyCcGqwjJsUU7TmJ3Qcp1/mGGgTlP9QWzSeBPGOLK2PeuQe6Rd9Zt346qiy6n+fwa1Qyv&#10;hVFy3ffHRjjXfsrvcifb0l+OPpLtYEPMqaKq6+fAbL/a8LLo1rkq6soiTaJRBjvMTzxT+EmaOc8u&#10;VGcdGi9gZNe8y0BBmxkS9Afje/jSiYvvYJgbNBQjXJ+J2ZQEXVSHIsvRyGTFpFK91b6DUQzPlV1K&#10;gWl04onM27zoTdg+X4+Kcy6Aa+tm6JlVW5+dgfJrOqvG7z4ztPrWbbGiZv9JDbuNyg7Z+lOm71Z5&#10;UsM6BhFy4o98l/NCqm7qCuPAJ1nH51G7bZu6T6CsnU0FKCPVGVvAPZlhOnhtUE1ObpM5ADP91A6K&#10;qk9fzNSAWkLaSXQqfjiUpPOxzQwxjRmpEpy6QxhNiXaM1M6IBRmSHdB2uS686H01NHoimaAGk5hv&#10;iAOcmBKCs7pxY2Wv242q86+E49N10F/XBY7334Vt4VuwvPkOy9vx3TsD2WvXqxdm079dNIuMaL63&#10;bw2ZYnnzhyQtah3k3kQPWtWF1JYfNijmOIxyYCXzFZrb8lHjULHsK5rhGKaRCf3k7BR+lx5i6e8q&#10;ue4d5Uvy5MijmJzTlYkgI9LomHR4DsxDhISyjhvH0ppDmxlSm52vDewPaKd1C6wrZgicjpXBQvoO&#10;HQqdB6se3PT0GHoz6ZMwd1yOaEcYC66T7b5pg4n6rrei8uZuCLocMPR/BOapz8J21sWoemvZbkmy&#10;3Ftd+jHsHaei+tnPVT+XJcnm+nIygvGUGep+y6dbFGHbyhyfwYCq2+9QfV+BQBA1H36IqquvQ9Wo&#10;sXBVGlSZcy81KQswJpdRlxJCGU7QtKTAc4BKAT4LkXYSca2nqadzDzzIiEsCI5kpqb2qAdrEEK+t&#10;RgvXZPx4HLPPoTKPiY6dDOnIaELGCNr3fkVphwyHquFRZrQS4k6kg48EZTsKwG23wtTjdmb5U1Fx&#10;bie4vv4WNYvfQdWDiey4raTSoOrh5eoUneoTy1B19FSYTxINaX5Cgmy6bLz+dZj7LYH11NnY3vet&#10;+NO7BmFe5egxMIyeCP3xp6PqiUEwzZipGOH4TVszGPDI+boxNRrZXycDXTEcTkGUbpXih6dLpwpO&#10;9ObyzlSEI7mIDdHGTfw60pI0ddua79q6S4bIN+vgIZq5Op4Z52hGCNNEBVNRF8lT4wISe+tSvapL&#10;Xc4sFN8xJldG6Oox93LpudWGiiqOOUEdcWRbugLGcy6E/sHHsZ2Oc/fYoIGUV7fFAlO3RdDP+UYl&#10;b6FgBMYTyIjEwWAdyah73kAwJsnsS7z2DKpvnqsILZIpGrszkLgqGgrA8uXnMF52FWzvvgsnzVf1&#10;Nbcwwx+h7QnJe+acb1FtHcUEWHqG784Oqt6JjPRaJgRMBUIMfaO59Ldp8M6Q/I2B0cmaxbE8Tdo2&#10;gTZpiLV9iWKI/36GuHIq8gZ+Ujsm0plnRtLR/qvLVJ9OfgYrxIr0psrKmLcMl3otklXXwyF9R73u&#10;QOUV18H1+TpFkOo770Htxk3aS/4iSI0dn/4J57I/YOj0ImqOmQHzqDXwfLgVzl+NsK/6A6ZFGxhM&#10;bIWl/zIy6k3twV2AREK2Ve+jhpl9ZeeeMA8dCduHn6D6ymth/147Q72uyq16hmUsR063Fl+SyxxM&#10;zlVp99VVSGWiOJPZu/hc7y9MohkQhR7MV6dOWNu1V3lPAnbJkGg0qsaI5Uju0NhcRGQCNLktE5n3&#10;D2QykkhD/iVrGF2EcSEdmviOp7K9dOZaFCKQkESfy60ObzSNGoPya69D7YafmrwpOezqdwGZ5VF9&#10;11vqsC85EMxx+HRYj6a56jgFtYdOUyfxGId9CNf31TDJeSQSfQ1cQb/DxDDM9n1RCeeKP+BRB7hI&#10;71VzkDpsv/om2ObNQ8W1N8M4bqLSssb7wigrrFV5yVMM96Wf6wJaCDk3pOiy95RJP9QvQxJpiMp4&#10;/NA05nF08vHMXXYYSsDOGUJCur79nsxIg7sd7eAoHXxENXMklq26nDNpurLS5BSZetzHqEod6sKQ&#10;V47e/maWhffuSFJpiGy54d6SfCpmoMbNRn+szggxPbICnj9tzUoR/srfQUZXznc3QX/ubM1fJDmR&#10;R6GcsnMkGdNROxzGePYM9by7ohbVx06B4yAy8tAy2A6cBOPx02C4901EyagEyPaxXkZYFuZIoSRD&#10;svVMdL+dYWabY5icpSWKd2dqx85mpLugYx6SGiLd6HdFS2Q2f/2odLj2IZPIECdpnICdMkSIaX7g&#10;Ado6+ovzZQAqFd7X8ng1FRuC+UiNpqPIeAzDvAiyqKpqyDM9oMzVpBQfpW33JiQrIls9MB80iQRk&#10;+Bo/eMVywCTUflXeUJKYkcobXoedOUctoywrNcNw7RwYB72voqpmzDiMzn7wB7ynVB1lZD2W5R46&#10;Ffa1W2E6aHLze+Mo+UvlZS/H36aBtGNnLYmGgphMRsgh/H3StIMJ1ExJOvd2VSeRVmn4OVRI5qbD&#10;N1ebp+a5mGaMtDU8oI3TCOyUISIL9iOPVFz09S5Wq5TcG9rz1zS1BEBeUlI2hA4sghPUWEcEj1Ay&#10;ZJrNtA67fwaVvFV/6Ww4khDJeGyZdhNBZNdw55swMMw13rII7p/1yifVfrp9B4bI+YVyv/MXA2ro&#10;QwzXvqaub791EU1b8jOoBB2HTUftJ3K6287Y0BRkVox2mMtANcJYj2Ny/RpDJg9X4e9g+lyZPhT4&#10;uQhhhr/Bfvxb/Mhhh8fLaIMPqaO5ku6SyDCq1wiqm6OIkq/Dqb5sNRe28Oyvla28IW47R/FTKrXq&#10;oVb2aN8JyFvNIsFJCGQ9eLJ2UxMQQmuDvUzW9E4Y73hDnRvV7LmTnlX3JaD80pfUPbXrK2Aa8q46&#10;oU0OoWz6TAINV73SZnbEKBLLbrMoszUyfor0tTliyoHCMz+hTZFDcLRO2LAzXzn2+hFZ9CEZqE2T&#10;Gfca7JIh2qx14miGa3KIVUzGPbKQG1bzLpCR7VAv7a1OlKlHKTVEZm4Yvtey590B0cjqG19PShzj&#10;WbPg3mqDO56VK+bN+AKWm+bC9vFW6OmsWzJDUHyHfswa9YzA9rNmqOumx1fTyVfBY/Ewm9/xMEpB&#10;4/nNzdauoGpdHYOZekzKCKsDwe6hPxHfmpFTo2hVENRm+Ms5XtEh9CljdAhQQ4S+Cbe+U4aE3W4V&#10;BQRkeddYcnYYkxnpTIxmISWcghxkM9yN8qViN7VT2sp0UWVLQ363KmN3IeQOwMgkT2x/A3HkcK7u&#10;b8C6/2TU7D9RHRpmuuY1lfTZmWuYZ6xPyowEWpmXJLTEW26DiX+r++VMRJot44VNzqSiibP05Luo&#10;kVVPyhlXbdURCq9bzHVE9WxrYyVyHK0sm5A1X0IzWX8ijl3HaJXMGZMGT5aWIHrs2hFRO2WI69df&#10;tK7iDkximBD6xspiGmbsDHtlXm6eaz9lI2UsQCogg1ByyqdMWvgrEI3EYC5dS0Y824Sw8QiKjBLn&#10;7CAjjMeVoWbO9/B+Wdnkvh3RclhZkxBVIiYXTBIW8zfBmib36i9+BW4yzWffkzZoPRNladLLrZ2w&#10;I449jQwpcB5ImqXDL2seqSUBCnhsjNBWi7Rqf9HGfVpliOQO7hXLmbwwGjic0YHK0LP5SwoMMiU0&#10;loKiP09Rw7TaQfYxNf1S5t9OTt0z7RAQUbC8/h3Myow0t+1ypF7N5E/hmPs97Ct+Yz4kd9fDs82h&#10;mNT03gY8gr7g3JnN/Ii0zf7+Ftj5W8v7RXPk9E/Dgyu0ZyTGbjNEMSndq3qA5WB/YUhRVkDojZJN&#10;Z6qVX4YYIyzp15qepYTcfaQ2K8W15iNVQusawtjb+fKL6thVzyn5zEGoIa9IyJuCX8LaFJ92669R&#10;DDkwM6i6DAaSMVKZyZl7dqqOSLHtjV/gOESz6VaaqmbEIoMqb9G6PhQr4sSSCRLW0k9gbXKvQuYf&#10;NeM+ge2jzby/kbDSvsqu81lei7yFzDAfIbkKNZDPGpjp7w47hCGleQ6VFD9I4ZRI65+ZWr9Wu/XX&#10;q9HU36J06NQQ/8tC0zT4TilQDHEuWaxK2ImGxOCc/YJa/eQ+S8tB/G9I+p+CT+NzrkpWdVaLaQ7P&#10;0M59fTTTo3o+Swv2jCG1H2yBgzmF5AEmhqemfoubE0yQpsq7ydZM4gUk2qo+qhRW5jC2gxu1pfqK&#10;Weq3BAhj/GY3aiQRbFqunIF79nMIugLQ3/OWumaglu4OSNnTOkiCCDys5gfX47AMjSEd3r1Njah+&#10;FsolQ2i63pRpp8zrztQ0xDl3niqjdYZQQ1wvaAzxnkXNoIZ4lsm8q1QsD2kM6fAOX8Io4pjsOsWQ&#10;R+hLpDLT99m9I+1ECp3fVaoDie1HMyo6YZrqTg+4/GRA8zMHJVm0yBF3c7/RHk4AtSVI3+P5tgq1&#10;q8lYJn81omHLfoMc0J8A6/I/YDps0g6nfUqA4PpJOkL53kBYJY+Ow6YgULE7wlWPWUfZFA0eYaQl&#10;DDk6q1ZjyLL7yJBUrArnMsqiD3knT5sidCY1hQypU9NNd8IQmU1eO2uWykG8Z8l8VXJTMSQFbwQK&#10;aA9T0H7J7YohR1MzpLtgYEZIVebF47QNLdsKQRLerAj/DIk9GT5m6wnbbeg2pxnhFNKxu7cx8WxC&#10;6Kbgq3Ko06Crj5nS4Mzl0/TwSqVhO2TzxBqaKOcPeiUdolHWjtJbQK2Z/QW1sTEk2DnU4+XT7IoG&#10;j+o0hhwV15B9lt+jOhnfCGVqDFlG00WGeE/XTJadwi+wcx/ywouKIZ6zGQkohshwZAo1RJt71YEM&#10;SedLT2AuIhoyMF07dnXavruXFFoW/4xaOtiaA0rh/KJcdY0kwHT/sh2IZzvqWVR1nLCD2UqAr9oJ&#10;w4Wz4Fj6K5sRQdAXwvZTGSDIkeAtNCOB6hjwc2Y1kN7w3BeoOnEqQiFZ7hC/uEuox+wj4xqi0ybT&#10;HZPpVAzZb+l9SohXhLLZvlQElgpD6AbaqiHCEJcwRJy62DlhyCLNh6yVWRXiQ97trCYeH56pZaaP&#10;0YGpSXAFtarwtoJt/TZYmVs4f5CZGM1bb3vzl+Y5SRytvBYKtcaSHSHoC6Pug82wMHpSpqxFeWLC&#10;7MxJXBs17RbGhMiJRODQNoiibB+jWj73MLN1ceqHMcrSfAiFN5qBT2VlL526703NZPnPkCXWZMj8&#10;+aqEVhkiUup+8SXFvcAxTF6G8vMlLcr6NSLTXFLRfv3VSkMOYHYuGvKALLYhQyZm7n6WvjOouvGV&#10;HcyMnZGQ/onlrZqt1sDvCiZx6PRL4r9o5vQXacO9ewYxRll2Fdg8QKcuDNk/S7rhQVoxyoqk49eo&#10;CDU149UcRVPf8TLvl0598S6iLAF9VTmef3USnl80CW+vGIlydVBjPgwyUkj1K/7zNMWQYlmjx2hr&#10;gM6vKjMlrfW5tnsCHpNTZc62Zn1OtO/HTVX2vq0QZbsM3V/fgbmGi2bD7wvC9vJ3MFwwG7V/tG3p&#10;wI5Qz7a7MZV+VZtqKrSRo1eBos1nqd5xY5TmH3moWt4VK1eMQNniSZi4cAIqSGuBnTJEoNecQeg5&#10;byi6zxuGzvOGY/yHZXD5r1EMyXPtT3WMMlOnhqhMXUbNZBVs289SbytYP/xTjZ8rIh4xFcajymB5&#10;a/cOnxfJr6bvacoMwZpjn4HplGdhnaglZ2Fv4ii93QVZCxlWcwm0uVqSqUvXSQy5zv0ha/H94U54&#10;Zm0Zus4boWgq553cOndQA8V3yZAfqzejV5Mj5XouGII75o3Hw5WPqzm8Wl8WHZgMX7ICZZQMOaA3&#10;5Pc3KeWvgZRTdZrWUSgENFz6AkLhlt5m1yD3e7bbYFbHd8e1jWXqD2IYfWgpzNPXaTfuIYTcPkwi&#10;8aUvSxauykYFaaRHRkoAWfWZ6G18GPctmtjs3C35LjROwC4ZIvDgkskNBcgJaero6Tkj0NfWD+k5&#10;9nhvr7ZWsFQnszAA4w+ySHPvgW3VHwyBF6nuDvEBEf/uGKtGEC3xlNfC1LEUDpo9wxkzqREhRIIt&#10;W717IElh9TonppMhk+M+9W7p7SVNdFkm3OPoi9uoFb0WNj8E7f63J8VL0GCXDJEow+qqRY8Wp1/2&#10;XDgct/Pzhp6b1GKcG3K1SGtkllcNUL37cHW8hL0DQkiJqaqYNEqIan1TW8bWEqSHQftUH0lBdMvP&#10;hK/6ipdhnrZOlf1XQRZlL73TQv8Rwwi1SiyKGxhpiUnv2usP3LFgZDP6CXaj5bF6HM0iuTYxRODB&#10;JaU7FNhr/nA8sGw8/rlvjRoxVNk6owuJw6d02L3ksC0gk4mCFg9M/ZfAZ9mxA1OS2dXV6/H0N8/x&#10;r51whCAz3/cGIxIg6yLLCuvUuveBTAMkwjo6x4f99rWQRhN2pB1RaKqe3V2GCG61Gmjvkh20NQKT&#10;VsxHWopH20skPchIQ9aYB6Bth7dzwuwp1NfvmIPIm854724cuOJm/Gjb+ne9OilEI2H6jzB9aEyN&#10;qQtD0hncTF65QJ3e1pJucspPhcPYQN8EtJkhAr1aOdFTzqu9s98fuCtDO0u8lMmQ5CPfPf+vPeDe&#10;FfaRGdp56scuvzV+9V8DG563q3nMMlqo/EdmALfd9wejqOQ0kwOYhTJ7zBDBN374KGnh4uifWDkR&#10;5+VYlR95iqqqulDaa6Ng/yoo+2UBDl2tnX17yKou+MjQogPybwMKYFGtavOTam5BFOdlW/DE6ilJ&#10;aEWkdiwlLZvSNgG7ZIhA4qFgNIwurRxhKir49LAfabZialHk1HRmrVRhZ9Xez0lagxNX30FmaAw5&#10;fGUPXP3ho6x3/Me/ERzbtB0gpqSHcV987eFjT3+v8rdktOrG3E52C/rLDOH/8Niy6UlforRk1RR0&#10;T3VSQoCROg8W3VWOmcuWYPJHr2Pyx3Ox4PvV+Mm4HUHa292BRZs/wuJta/BDzSYE4gcNtwQ5AefA&#10;ZY1nqQsetbxH/NfWQU7+3x0IRSP4Rb8Jb21Yg+mfLmSi/BrKli7Aokf+wCidFmn2TPHiyZXJz5u/&#10;jfjEsmcaaNpA2zjsFkME/zCVN0tsmqL4kj43b1SVeubujbj1jSHqsHtxaoJy0mdXaljPuUPxyPIy&#10;fLjpa6V1u4Kf7H9iv2U34gA6644ruqDTh/dj6XbtrNsECJMPWtG5GUOOWJGcIXJW1rRf38DRK3rB&#10;Edx1N4/N46QwvYtHlpaqzLob2yDnr8tpb9KuHqRHt0VPY8KlevqPKB69bXOrvkPu3WytaEZTwQTs&#10;NkMEus5NfqK+4PiVb+BOmqqXBv/MOHtnx59Kw9go3jNy1fPqZDWB1tYUXvfRE/QPcWLz86DlnXHj&#10;R0811FTG1w9crjn0BJ644rb4r2wD0Uun/8BXZTh8RVd0XNkZB668uUVL4xC/+PEfX+GRd6ai+9xB&#10;SrCkzsnbQjPEgGda9yrckRLE+NWv8lorQvv6IFV2U5om6Cqw2wyRWL/sk4VJQznBWxcOxQPXbsV9&#10;VN9nl79BprTl2FRhziA8umQKfjFqS8ZiLShVF3SrcDbhtAUPXdUDp7x7p+o0FDiUhD487kPkvm6f&#10;DmWd1U94cdMKHLa8Gzqu6trw/MHLumg/toCVf6zHXQtHqbqrXoldoNT9OZpmWU9572UVpEHyNksy&#10;XfbJXFWnpjQVTMBuM0TQ6q7b6UnM/d6ZgKmdDeit8+OFl9cq6ZHKJLu3OWqMeWzZNPxqqmh4t/bJ&#10;CIYJ32FNGJLAC9/vr+656ePHG64durorllRo23OM2vBKQzjc+Hs33LtufLx87R2/Vm/BgLcn7dAr&#10;0RrKeendFjyNF577HH3S/Xj2ru3o+85IMrEVTWLbbN46JdRN6dkU2sQQgaYFyK93qq6A1lX4rsUj&#10;8OITv+PulAgWPPwz7nib5qlNTNGwKyORIaufhz/U6MTlzcfQUTeYrjhKiLto+yf43PSz0gAh9sHL&#10;blLZ+PtVX9HvNGfG4Su74cClN8FDEybgDPkwaMVzyjQlq0sy7LFwGO5aMgxz+/5GEx3CCw9uwZ2L&#10;hR5i2pIL613zR6j3NaMlsSnsGUOI7/7+uXJqyV6cwNveGIwXJn+H/iluvHKeCU+/X8ZnduZXdsSe&#10;8wfjnZ/WqjrIth7WQB0Oekecd3NNOSbuL45a3pOmrCtm/76M9QQOW9ql2X2CB9P0fWzS+sLe3vAB&#10;NWLn7WiJ0oZB705imwwMYDx4cco3uG3RrsoYhhU/f6Ymj7SkZVPYY4aI9HV7PXkk0RR7sPIz5i3H&#10;0Iw6zNzPjRnvvUWz1DaTkMAejMqeXP4s/NEQZFc5i8+G89/th4NWNvqDQxhhmXwObK0zMLrqrur8&#10;0uZl/K2RIaI5+y/rjCmMsELMAx5dOrnN5imBXXn/s+/Nx8x/1mFQqgsvvL4G3ek3k93bFLvNeRxq&#10;a8IWdGwJe8wQ6VWdsOYVvmxXkjGCEcogjFjyPJ4/tBbTsjyYO28tOvNa8vuTowQRt1Plf2IOkID3&#10;DF/j1NX3Yl+an38uv4mEXgRbwIXbvxijfj999T0NzDh4ZRccu7QXvqn5Fb8b/sTte3AMeJd5T2H+&#10;659ienYAk9u5MfHtVxnGNo4V7QxHv/+iilRa0rEltJkhAi0Lcwf8bZd2moX73xmPRV0NzGrDWDjt&#10;OzZw95gi2H3uk3j7hw/jNdLA4LXh17rtuPHDp2Dy1+HGT59S1/ddegPaL7keZ6/ujdXV61RIvfyX&#10;dbutoYI9FgzG/Cd+xgRm4XMuNePxd6arnCLZvS2xGxlZ53ftQD/BlvCXGCJ3jVw9i1FF26RNpPyO&#10;t4Zj0bMbMInZ7Buz16sul2T37gxF42ate1urlEC8up5IAL2/moTT3u+Ns1b1xgb7ZmpM44SLWeve&#10;VAldsjJ3ht3pqBcP+h1TWOeF077FPW8xud2lZWjEEe/O2pF2xGTw1xhC9IUCbfIlTbEHG/j0kuew&#10;eMrPe8QQQTEVz6zdcc355R89yITvFlR4m8+eHP/uy3v8Lgks5j+zHo8vnqZ8YrJ7WsOuc56CNxhM&#10;Srtk8JcZIv8kCurJmDxZhVpDuV8Yk+y3tqJkz6+tXxmvnQY3fvQkDll2c/wvrR2jVs1utbunbThs&#10;j+p6K9+54pfPk9ONmAx2iyECrRX80FuTmSj9lUbvGQpTlvyozRYRuL4ZQ4Dp694gM/ZMM/4qDnx7&#10;spKJZDQTTAZ7hSGCskvobTKtpcUg/r8Ce9AvbK7R5jU1ZcgnG7/Z7Rxjb+Ht84YrmiSjlWBrsNsM&#10;EUj2AkEfs+pe0mG4ByHlX0bmKhJF3fDxk+hIhngDPkZk/3rNkADnNjIjEJID8pPTSbA12KsMEZQN&#10;AR5bMkU50LZ0zO1NfPKdZ3D92qdw0qpe6PfmRDVMmuy+vwvFND697BmEIrJHY3L6CO4M9jpDNIzi&#10;kz83oPtrT+9WePhXUQgy6buFKPvmzd3qN/urKG2UbvXPt/8sxGlBix1xZ/A3MUR7PhQNs5K/4g6q&#10;sBqYStKYvY0P0pHKGEay3/Y2dpkzGLdTCz/c/I3SCiFbMlq0xJ3BHjFEINmLkqEUJVsnmbwOvP3T&#10;xxjwxliVt3R+9XE1Pt+dkZk28qaNviVr+O5iWxPVtqDUqwexy5xBuOXVp9CdTOi7cCze2vAhLF67&#10;8lu7Qw/BncHfzpCmmACRJm/Ij2qnFZut5fjJuAVfVvyKDzZ+jTd/+AjPrnsLg1fPpqMejK6vPaWI&#10;koxYewMlv+j22uPo8fpQPL78GUz68HXM/vxtzPt6FZYwv/poyw/41bwdpjqrSoIlckpAsjbuCncF&#10;/1KGtI6UMn62fK1InzcYwPtkVI85jJj2ppNm/nI3NWnd1h8VoXc8fDheGanWDvXdc9wV/IcwZOfI&#10;/yESi2Lhhg/UJIOkBN4NvJV5y4pftM5GKZtfmr3v78RdwR4zRCDZC/9eBO5vNhN/z/CRJnNq/5XY&#10;FvjvYgjf2YPhZTIi7w4OeHvKv6X+bYH/KoZsMlf8xU5CDXsyymPtk77j78S2wF9iiECyF/8dKPD0&#10;ymdI0L/eHdKTPsTmrk36nr8T2wL/NQyRqTNmZy0+/fM7TPl4Hvq9NR5dXnsSXSjtMkOl2zzJaYZC&#10;RvGk26YbUca/O0v+MOdpdJvzBJ5YPh2vrl+GH/RbGFVFk77n78K2wl9miECyCvijDFlrbEl/+6so&#10;1eM3FSVJXuANB2Fy2bG1plpNdd1I07bVZoDNUwdfJKjukZPdgn5v0vJ2Fz22WvgCnqS/tcRgJAKP&#10;ve3bHe42Q2Q5WCgcgfP7H+ExVKt9RFzbt8FrshLNcG+vUvdtnjYDxjlz4KutRTAQgnvbdn5G4DYb&#10;4arc3lBhd5UB7spKtfNnuD4Cn8+L2u++QaDOpWa2yGlsLqtJbYrv2FqOMO8LeLyo++Zb+MlwWU+v&#10;Gh4Nw7eN9SjfDr/donZoc5ZvZZ2McPB9Fc/Mwqbh4+B3ueApr4SrupKMCrPMrYioA1uaE1IwGmN9&#10;K7bDazSqo5Dk9B+ZiiTt3TSxjHRo1LKAN4DardsRJgOcxmq2q0qt0No4diKqS6fC6w9SIHy8Z5uq&#10;c2uw2wyRqdGWY0+GlcS2Hn86zG+9Des5F6Fm8HAYHn0C5gsu4/OA6aTTYLj0GtS8u5oEKIfjpDNg&#10;fOAR1DzN+y65QpUlb7H2vAOVV92gvgcddXAdeTJsH6yB/ZiT4N1ejpoTToHp5DPhq6jitRMQsNlg&#10;4281730E6+HHoPa33xVB5Oz22qNPhPWNRbAdfwrqfvwZVedfiKoHH4e5a091gptz3nzU/cms+8zz&#10;YD3uNISCQT5zPEJOZwNhmyLJDcN5F6P6gQdgHDUGxlPPVuscjWecD/0Fl6KG70rc6/7xFzhPOBX6&#10;IaPw5z33QX9dZ1SPnQDr2RfDNKEMphNOQ5AMcxx9gjS9VdgDDQEcx56CUHU1jCS649nnYD7vEthY&#10;EcPjT8J80RUIBHyoOeZEmCeVQd+tJ/xVlbDzXvPF18Dy2JPQX3aNKksxpNddqLzmJvU9QI2TsoWh&#10;tuNPhffHH2A/8TTob70PhlkvwnYcmVRZjrpjToVj/TewvfwqPNV6RRCRTPvxp6HquptgPuNsRGgy&#10;qy/shOqHKCTdboX1rPNQfsVNCHpcsJx5AYw9b4dx5DjUHXtiA0OCbg+8GzbA9dtv/FuzBgYS3n7a&#10;ubCecS4MxEA4BIsw/pVXUHGtVm/FkF9+odDx/edegG1394Hh+q4wPvgITFdci7o1H6v2BLdvZx1P&#10;5BOtwx4xpPbYkxCwWmA46SzYn6FpohRZh48gQ56C+cLLYFv4JuynnE0NuRrWE06CX6/nMyfD9etv&#10;qD35rGYMMd96l9pLXcCvr1bElsmjVjbA9f0PcJAhzvVfksGnsKyTaTbKUXvMaXB7vXAcdzrcG35s&#10;YIiD73BUG1Fz+jlk4POouvBSVAlDuvdCVbduQjkl4aazz4ftxZdg4H2Ok09FuE5jSIjmzP7Bx7B/&#10;8aX6W2kIGWIgYS0jx/D+82B/7z04pQ1XXs/6nKKZTJpRDxli5/trv/gGdSeeg+obSNT+D8F0+TWw&#10;r12r6hYgQ2zHn6Ta2hrsNkNUz+2kKdh+Ac3UKefQdvpg//JrbL/0KlRfeiVqf/gJG3vehW1PPwV/&#10;OAD9RZfB+uVXqOp0hSp1K7VhS9fbtcII5fcPRPXl16OSmuXUG1A58HGUX3gxKu7trRpbecmVsH/3&#10;LarGjUP5xZdr167tjO033IytV94A1y+/qnJkfYj+4quoBVdD3+NWhGivN9/UDVuHjca2PvfDQEmt&#10;oqmsmrMQ26lFpjlzUbN0BaouuwLBVo7dEw3588bu2DZoGPT0A9tY920PPIRtfR9CIBJl265E3aaN&#10;6l7X77+j/CLWj9+3klmb77wPvpoaVF/fmebyOphenw8PfVxFp8tYauv01RjSrSlDuist2BmI7Mg9&#10;cmJbLKLd3fQVcnh23dovUH3rveo+CVlpQeJ9R/Kf9owAhYsgEZP6UCCNkg3MBNTlqPZGkVgJVwVU&#10;uUTZ3k9Aipa75X4pS94pgiXvkrLkKXU/AwchNH9WgYR8Jta2JwMpT93D96jneKs6Jlx+iP+tvrEs&#10;eUdUjaOrK/I/+sOPUXlnnA4ylVT+aTckBdmBqBlD0t7qhas+nIhr1pTuBCc3+Wz6vcm1j/l9bVnj&#10;3zug3Nu0jGTXE9+bXkuGO/utrdjyXX+1TO35axUdprb4LfF7S5yMK/mZ+kbPRoYYGSb+D//92MCQ&#10;xJf/4f/wf7gjKgVJpxtJe+NWpCzshpRF3Yny+T/cMxT6JcOW9zT9Oxm2uIexV1Js9R3/wzbj/G5I&#10;XdwTaW/emlxBhNDXfDSB6ZkWnkqo9j9sO6qDlPhNDrORjibpVRMMM9aVnj8tCRCMqaP2fW43vHUO&#10;+Gw2+KxW+MgD6YHzmU3w11jhra2B110Ln9eDUCjMQJ9lyPNSDssUVOU3oJymqiUmyer3P2wdJR0J&#10;8tvVH05olny0UJAeSkF2lq7//wqS0Qkh1UlO/C7ZYigaRcjlhG/zJtiXL4N1wkQ47robjk6dYDvs&#10;cDgKi+FK12mn28sWr/FPOXZCzl+NtoJyqIj8Lijf5Zo6r5UozyfK8qSkwp6ZCWuHDnCccBxqr7sK&#10;9ofvh+X5WXCt+wwhZu+hgI8ZK/NqKq9wNaE8/4MdIUwaXbVGFKSx/+p/CtIEKPea8Mfbr5SCwhXx&#10;eFD31ddUgAkwXdwJjn33hTsupGFiQpgjqRTm1FQKtaAId6raKLme12O8Hk1LVWeqB/kZ0KUimJ2O&#10;QG46gvnpCBdlIFSSiaBgu0yEivk3rwdziHIfFS2YloZwGt/DTylPylVl8x1RdTyVdj2UGj8AWepE&#10;9BBdGRmwHHwQLFdcA/vkMrjXf40Q21XP9qnNDOLt//8ZpC/xyjXj/6cgOwIFhIIS9npR+81XMA4Z&#10;AuO558GSl9No/VPTEUpP1wSTfyuhpHCGKawhCp+vOAt1h+fBeV4J3DcUw3dHMfwPlCD0dDEiowoR&#10;HZuNyJhMhMfoEB4rR+KmITqOSiOfYzMQERypUxgdnYHoGCKvRcfz3vFUuPEUfvk+LgsxYmhMLsIj&#10;ChAYUgTfg8Xw3lEC1w3t4TqvPeuRA09JBsKZvD+hTKrOorh8X/xMS1FwUXRLXj7M518A8/DhcH3/&#10;HcJ+n6JHQgr+f5GG/ylIHCQ8ioRCcP74E4ViBIxHH4c6Co8W/tBK0wKLQIEowhVJS4cvOxPOjoVw&#10;nk9B7FmMwKP5CA3LpTBnIzaaHmAUlWdUGuRw8wYcQRwuSAHlZ/0wCusIKsWoOI5m2WNo8cfy3UQ/&#10;FUFQvofGsB78DPP3CO+T++U8Ba1MfsbLVOXLtcQ7WY/6UaJwVLbxomT0RsPzEBjIevcqQe15hXAd&#10;UgBvDpVVKY/WTjniUhQoEqeDk56u6tSTYR43Ac5ff2UOFFJ0+78M/18qiIQNkhT7GU7Y33sf+i6d&#10;YafF9Ivwx5UggRK6eHNz4DooH7UXd4C3Nz3AkEIKKZWAll5O8ZLDuOTsDhHKegq7CGhwJMOiydnw&#10;zMqFa1EefGsK4fuhHfzlfN5GK+8tZAKfT7rmEOlJ+BlFBnOBDFI6iyhn6cl3CncDyt863kPF4/fE&#10;c/IZBhUTBQiH8xF0FiBoKIJ/YzE864rgejsf7pfoQcqy4Wed5QRLpUBKiVhfKlk9FTlCLxWhVwsO&#10;yYOndzFqL2W+xHb7cli+KE6cJvIpCiOe1JpbiKouXeD44H0ESM/E6OD/Ffj/SkGCtHiOH76Hsfd9&#10;sBTT4scZLiixeiRVB38mBemgPNRd1Q6ugUUIjslDPcMajBaB0pQgRgww7PGPyYJnZg7c7xTCvaEE&#10;gZr2CIfySFQ5SlBO8JRTtCl8YPlEvqgB5W85mS1KDNfTotdnIRDLhjdKjLAOMSoW/3ZGcxTWxj89&#10;kVz4+emLZCEYzUUolkWhzKTCZyrFEUUC39n0PY3vp0eg8oWoUIFgLnzmIri/K4SHCuSZnoPQSCrc&#10;0CTKwxAwNDIP/gdLSBd6nIOpNJm8N5UKG6efdBqIgTEXFUPfrw/qfvgBPtJbgrJE/vbfCP9nFUSY&#10;EmTjfLRqljfeRNUZpzQohBY6aGGTJ4fCdzIF5c72CI4oQv04CgiVQSxqPcOTCL1BYLgOvqlZcL7N&#10;MOS3Evhr6UFoscWai9A1CGA9hSrGMKY+AwEKupOCvjWSj09o1V8MFmGgvxDXefNwqjcbB/uzUeTP&#10;QGpAp06slWNE5KBUOYKlTSj3yjOCoRRkBNNRzDIP8eXgTG8+Onvy8aQ/Hy8FCvFxsBBbWYfaSB6V&#10;SpSJ9Za6KmViO1X9RXnSWXcqQk0BPN8UwD2X94/PhH8krw9j+4ZRYURpSJ/YRB2CQxma3d4OjhPp&#10;HXOzSE/mSqSpRuMUhqgpqD79dNQsnE/v4lZd0f9t8H9GQVRPE1HGFoJuN2pefhmGww5rohRMnpk7&#10;BNOZNxyYB9ct7RAeVggw0ZWzNSVXiFEQoiOZyI7OhGc2w6ovixFyF7B07TxnzRsw9o8yjo9Refjp&#10;DudgY6gQb1AQ7xfh9+Uin4KfEk5tFPj6FD7Fz/i/VJalq09HRixDYSa9QWY4G1nBPGSxnGx/MbI9&#10;7ZHj2gdZzn8gp24/5Nbuh2znvsj0dECWt712T6AAOaF8ZIUzkUGFTKfXkfLkAPVUvjMtjupfQqmI&#10;WcFUHOvLw53eArzoK8BPVCB7hGFUhCFeVJReFEe8n9bmGMO9gK0I3k+pCAwZ/aPoUUYw1BtBj6W8&#10;DOnL/CYwuADOm9qj7oAc0pm0VD1oLIu0l54z68EHwvzS8/B7XWp8SGZJ/6fDf72CyHbUEvX6AwHY&#10;Vq6A+cSTVHwspyeHmUiHySB/Rgach+fDe087RMfkkJlkOkOkGJkcHpbO8CEdnudz4f2iABEKuBb/&#10;k7H1FBJijBY3xBDGRAv8IYXyMVrmE705tNppmtDFhTCVVjmD92XwmaxoFgUxB4XO/VFUfjKKP7sW&#10;HV7vj32GTkFxt8XIO+UrZO1ficyCOujS5ejomMjRHqGcwJaRGUBWSQ2yOm5C/oUfokPfl9BuyhAU&#10;L++Fkp/PRrH1COT4S5AdzqICZSOTYZ0ulq4pj9Rf2kHFOdivQx96oKXBAhhCFHQagXreBypOVGih&#10;jASNCHMo93p63tn0MiOYuzA0izK3EaWR88djzNE8dzBMZfIf1NGrptCo0MOIoZLcpfr0U2B9bxUC&#10;5JsMbP6nmt//WgWR9RiSaHu3bYHp1p5wkeiSPEak65UYTNehjrmEhyFAbHSOxjR6h3oqRZRMDEzO&#10;hPcDxvC1eWR6NmNlWkOlDLSiVAgX4/xv6BmeYqx+tD+TYYx4BCKFScffxVKnE7MoRHmO/VHy63no&#10;8Fo/FN3xCvKP/Rm6DAeFnva3pSCnhqBL49vkYLDUKL8zsCHKtQRm6cLI1jFTSGcglx4lRpBFlPPp&#10;5XQ3+a5LE9SeTePf6bwvld9T02j3+Vu6YCp/i79bPnXq04ecfQ0oueJTdBg3Gu2/uA755kOUN8pg&#10;u9IZHqbRu6XQQ6ZEiaE01f5BviJ8GyqGj55K6INwBoWHgi90I/1CjiJ4VhfCP4k5EekcHc6ciHSO&#10;jaWRGsM85/b2cHbMVWM34sllbEjyFgexulcPeLZtUvz8T1OU/yoFkbwixmpEgkHY33kbxsMO1Qa+&#10;0oTgTHiJ3qJMuK4pQXB4ISJjaNVGi2Ujw6gYfuYR3i+ZPwTzWZJYQ4YQwmxaUz+T3R8ZLj3AOH4/&#10;fxZDJBGQdCpBGoUmlV4hneFPDgqMR6Hd0h5od+8ryO34OzJS3EoJRAAzRFgpmGlpISKFnkKbTWEv&#10;zgjgn7Twx2T7cG6OF1dnedE924/bMoO4h9hbF0F/4gPE+/nM/RTsB4j3p9YT5e8oBiiMNSKV4n4q&#10;TH9iXyrN3RlB3JHlR7ccP67J8eGcbC+OyQrgAGIBfxPFSiiRnNWWUCJNaUR5osjpUIWibstQsqg3&#10;CquOY3vz6GnSaRAYEtKTpETEUGTgcG8WRjA0+53hXTCWTcNCw0PvGaE3itL7Rkhf/9d58E3LRJi0&#10;DzOHCzOXi42mQo2g0bq6GJ5iyVnEw8c7R8hH66GHoXbxW4gGA5q0/Qdoy3+FgiT6QUIeF/RjRsKa&#10;SaKToFGGUMpjZNBbHJ8H78PFiIzNRJDJdZRMiTKMCk6hp1hXhCCTZNpneh5RCrF6aaglc+cx5j/D&#10;l03mM1mOiEIQqRA6eodsdwcUfHk9Ojz4AvIO2UgPECBSoCi4aRRMTRkYofN7SYYPR+d40CnXi645&#10;btyXFUY//n4/Q6f76Tn681NOoOpNQZdjbeQkFUE54VHOQu1DlENq+xETn/3oTfqnhTEgjv1ZXuL3&#10;BMpzCZSy+vAdgvIuOWDpPn7KuT6qHukx1iuELtkeXJLnwpGsZ3FGiIqttSPhgXSpVB5R+BQv8g/7&#10;Ffs8Ph0l312qch/JnXTKi1JhaEDSAhm41JeDZcyfnMyBxAtLeCrGR9Gb9PV+Rs9Cjy0hWL14FSb5&#10;MrgZfKwE9lMLVAicGLCU8LgmKwfmaWUIeL0qfGah8v9/C/xHK4i8UVCW1Fb37wunDFjJSHW6DF6l&#10;w1mcDcdNTLZH0iOMYuwrXbDDUhEYxST7nUIE64pYb637UxJPUQx7OA8vM8E9XnkJHdKoFDphNGPr&#10;9EAuSn7qhA4DZzEM2UqrGqSQhNWRzqkUQBEe8RL70FKfSk9wC4XsnuwA+lBBBohQiqDGBV8JKv/W&#10;hF2EM4SBWT4MooUfRk8yVvYkp3WfQs8yhR5nmiDvldOL5QRKOTi4jKi+N8Hp/H0G6/Ascbq6FuWz&#10;EUzJiGASyxvN8oezfkP4/TG+5wF6r36pYdYloilSQ/2oPFRAwf7ymRFmezw4Pc+Nf1CBMuihlNLw&#10;fan0PHKOrtAj74hf8I/R49Fhy+nICBWQatL9kEo60uOSnqf4c/F6oAi1EfHSQnd6dyoNA0cE7EVw&#10;vVmI0Ch6HHqUevIrMoq54qh81N7AfCWPoS75qo3sp5DfKTDcezfcRm3Z8r8D/mMVRN7mrrFAf9ft&#10;qrswmMZEWeYspWbBeUABfHeLt8hqUIzoMB0807Lg+aU9iVmolEJjUDq80XwsoQc5xZ/DRJSqQKVQ&#10;PTxkXp53H+y76na0u3QNslPqVLgkCiFeQoQjh4LSMduJTvku3JkTYCgUUpZdPEFvUYK4IvSjkjxC&#10;YX8i04dhtMwTqABTGNpM5/XpFGAReHV8OcsvU8i/FcY0ZJllOmIWlSQniim5/J5PwS8IapivYWlu&#10;BKXZMZRmavfLc/K8lNeIUMf0TeX7ptFrKCViPabSW0yi8A/P8+HRTK9SHjk1r9H7aCgeRzyWhH9X&#10;5HpwSI4L2VSgNLaBNkoLJ6kwWRk1aN/5Hfzjk5uR7SsWNdHURZQllI5zPHlYSg/ii2UqPoBhWpge&#10;KFSfB/f3JfBOoccZllAU5pBM7N13FMO1X54KuyShF0WR/FJ/x61wW81qtrLME/tXwX+kgvjcdTA8&#10;8UhcMegtSKxQGnOLQxjXDmCoNI4Ej0/bkF4ozwu8Xl2o4t8owyNtQCwNv0dycZcvHzqGASrhpFII&#10;AzPJtPZrb0LRlSvJaDkjWFMGYX4WrWUH5gjnUzBuywlRISRckVAoHhbxPlGGhzP9GMw4fzyttQie&#10;EkBaXDnEVI4tFJTTuifz+VIK5LQOdXj+SCvmXWLC6gEWfDXTgj9W1UD/gw1uixv1oaaT1GXtt3SB&#10;qhWucUz8LgsP5Hf5m1zhc7UGNyq/rcUfyyz4psyKlfda8coFVjx3WC2mldShjN5uMusm9dGUU1Me&#10;5aWoZJMYDo7J9WMQlefhDD/zGjkCn14nrjDS/v66IO6kBzyfZQl90tneVCpeitCN5WWmuNDumpXY&#10;Z+2NyPXvQ3VgyCr/xBAF09FLchYJc6VXTMJc8ke6j/2V7VQPonScxNS4E8OyMVnw9S+G+8A8htI0&#10;dPICooMhtWnkcAR9Ps2j/AtE8j9GQSTLCIXDsL7yKiy5+Q05RpA5Rt3+zC/6FNHCMKGOK0ZoOK3N&#10;3AIEa4o1xRALRVcejGZjVbAQx3mZV0iiLUk2Y+PsaCb22XIq9hnwHDIz7IqpmqeQHCKEf5LpV+W6&#10;0JuhyQMMR1S+oBQixhAkRIvrx4hcH4XJp84pFW+QEDZlwdOoKAVuzDzMgbe7UVBnWGH8yQbL+m8Q&#10;9hrjrfx3gPAtiIDLC8O3dVg3xYA3bqTyHGJHGes7mW2bxHbKKffqQFz5pNecQu8xmvnUY2yv5EF9&#10;qDBykrEoTH+hS3YQl+d5Fd0y0oOKlonOitx0G9rfOQftf7sQ2ZEcNSajupLpuU/1FmAN+ROKZtEV&#10;aIoi3cY+KxViTiHCI5iPiKKoqS9ZcN/eAXUdEh4lVSmLtbAdaua+hljk7x9H+bcriLjLAD/rfvoR&#10;hmOOU0laTHo2SAxPYS5qe7ZHbFy2GsyTOU6hoTq4F+Yj5CphnWR8gl6EuUUdGTHVX4DiQLpiRnpM&#10;ep4ykevZDx0W3IOCI3/UwidBMlNHC7gvw6Er8r3onckEWJjO3zQvEcVDFJBBFJDSrKCytOIZRIBE&#10;IUoZi0/J92DWkQ4sv1ePP1ZY4XXJGa2NDJNdECyLl2HrPX1R/vYStUWSDIyFmHjKpMhYLIpwlNb/&#10;hx9Q88336sxWWfwUJBqWv4utjzwBD0NM59btqLj1Thhfn0OfEdM2iln4Bqr7PgDjc88jUOuMvzAG&#10;19Zt8FpqEImGEYqEWL7sYaANoLYGfp8fm1bb2Q4rnj/cztDOTYUPESOa8rPdU+hlxjO8HCw5DT1J&#10;b4Z1Ce9yP5WmL+l3WZ4f+zBkk44Lydd0/C2Nv+Uf8ivaL+yDAvc/lPdWikJ+7efPxov05DLQGmYO&#10;WM/r4vmD7kI4FxYgNFJTlNhoGsrxWWpg15ObQ7nQqRxFLJz1qKMoNz8rP/t3wb9NQWRPFEE/3WX1&#10;I4+ohExiHNWTkZ4B5/n0GCNzgdG0GnS/kaEZalAqUKMpRoBuOkrCOiJZGOXPR5YM2sVSkEHMokcp&#10;Mh+DfwyciUydo0EpJMnOYQ5xMnOEO7P9GECrKOGDMLo3Q5AHqQwjmahO4WcpeVDGZ0QxSsnoKRSO&#10;F46y4qPBBtRsFqFsab20njZZKSgrBGW3obqKaliWrIZ17VoExRAEAtjepz+qrrkJXpMF7spqVJ3b&#10;CVWDh6gZAImpGK5ff4fhnPOgHz0cAYsNVVdcg5oXXkOQSlZ1530wT5wE14+/QM9n9b37810RBD0e&#10;mDr3gOHRJxFhOduHDMe2q65TuyFJOCI7nPhcLvjttQgHg+pdsg2JFs835W09zL/W4oPHjJh9VA3K&#10;2G7V/riylJEukzMiGMKQbIB0UUvyL56FSiEdFXdlhnAKDUse8690KpKO12UQND29Fvs8NAMlxuPp&#10;6+MDlDRueYFMTA7kw6sUhQoRk14wRgKMDNwv5KsuehU1jJYJoPlwnF8Cv465jAq701BLudE/9jgC&#10;Phoe0r1pS/YG/PsUhFj7xTpY//lPNQ1BwqlwCvOMA3Phe4Sx6ljGpMOpMEzifKU58G1ux2dk9qpY&#10;m3RanlxMIGGz44qRGdFRMdJRVHki3ft8xsTxLlmGBzriP6gQVzIXkDEDSa4lEVXhAj3JkBwfE2rm&#10;EIynpaeolEyfKFa00IU5Vxjxx2oTa6uN9woVZDhLUCk5maL9DZhfm4dtAx9VS2dFAMP8NN5+Nwwn&#10;nQH7+x9obV63HuaTz4TpsmtQ/fiTqDmJ36++Du7qalW2gOvPP2G++HLYTjwDpldfRuVN3VEz8wUm&#10;tt9j+2nnoPajNaos49jxMLIcj8UC28drYTr5DJjvuAd1VLCKy66CY+4CVabUpa6yCtv69IP5uJOg&#10;P+4UbL/mBjh++QlOvR5es5VKps1IkOXBzZPgCP58txbzr7SQHh6GYxGlMBKKTSf9JtF7DCZtJW+5&#10;lzSV0FSMTj/S87rcAP7JvEbon0ZlkfArjXQt6rUAhRUnUQ2Y1CuPkooO/gzMCdBzxLL4/kQ3cTZ8&#10;fxTDPzkLUeaa9SMZRo/VwTewCHUHMhxLoZeh5ZNw3HxwR9R987WiiwwiNxDzL8K/XEGU4DDXMI0Y&#10;oZLwKHOMemKQVsF5ZTFCY3MRk/ULJEaYbtb9bhGZJ6Pd9CR0zVHmEu8Ec7GvhFK0OOlRHdUiFUXW&#10;w9G+/8tUDDKEDEyTrkkK/6FMpHsKA6W3Jm7p+tFbPEJLNz6LybVOCyXKqBSTydxShk7zrtGjcr1d&#10;akvUQhRNBTRQ8kO0vP8xtlx4FawvvqQSR+vLr8J89ImwPPO81k7eZhg5HpX39cd2WvO6b76ipffB&#10;0LkXqu+4V21cWPH4UzBefAXsy1c2UNhXVYXqy6lAg4ej4sIrYT79HJY5HZ4P16Dy2FPgeP89rexh&#10;I2C8uQd8NgdM9z8C43mXwHD9zah67GlUXHsDglarKk/qKy1xLHoLVWdcCPvnX8NdV4e633+G/pwL&#10;YBg8FNZPPmI9B8D6+Zc7cFoL0QRDqFhvw4LrDSrELE0J06vQu6gwLEJ6hjGQIZiEqNK7Jx0b91Mx&#10;elJRDqZXFp5I13Ea79fRgLW75xUUGo+goqSSjzR00VQcF8jCunAh6sln8SbC91A0H55VEnZRLsRo&#10;MtyOjs2B99JCBGQaC+UnQu1zUlmMY0Yp+dpb8C9TEBpaBX6bFXrZok15DeYPKenwtKfXuF+bSSsL&#10;gGKD0+B9JhMBo6yXEIuiTaCrjBTgSm8ek70MpNE9k6TI87XHPuPGqC5HzZXLaHEE+zK57J4TVMqg&#10;QiixbLRkT1JhyhgaTOO1qcQyKk1pegCzj7fjp0U1fI/0EIkyNCqEeAL3hh9Qt26dWlmnCYv2/5qP&#10;P4PptHNhOIuCdvudsJx5Hoyy+eKcBaw7YF/0BvSXXg3jVdej8txL4N64CZayaai48Ra49QZ4KKgG&#10;hknV/R5gO7V3Bs1mVF5yGWrnzoN5/nyYjzxW7bDp1VdTma6C4aYecH35Lbbf0BnWpcvg2vA9yino&#10;trffgemGbrAdfQIss55v0gLmeL9vRNWZF8E87VlVLzfDv6qLr4Fp4OP0WJtR3elKhnojmM8xV+Lv&#10;shDK+e33cP38m5oCIiBr2GNineU7leXHBRY8f6xDJfqlpGWpeGAqhORtg4jincUoyThQf+Yx3Rl6&#10;/ZPGSqbGpCqPwmBKZ8Y/Ro9GnredNkAbYaYSScPNvlzowwWakpDXMugY1LejXNCADqc8yCKzMTp4&#10;BhTD1SGHyTvDM4boMjlVf8VlCNgszdq/p/AvURCxv0pYftgAA12hCqlE65mMu4/PR3BYHiKjaR0k&#10;16CV8K4qRCwqkwa1cYxoNEcN7hX5MpFO4mXQJWfz93++eRey9ylXffIybUJGgttnBnBjnhcDdIlu&#10;SioI3f8g5h0yLiFhlCiH6nnifUtu18NR5dZqSeZrmwSKQmvzgmRbPv09/WBiqGRj/fVffIZoSLNQ&#10;QhMJvOxMwqvOuxD6p4aiot/DsCx8CxVUGMf7H6LuBwrv2efBvPgtGJ8cDD29heXVedh67kUwrVyl&#10;3mF7azm23zuACfk2Va7f7oBxwXxYv/wcgWAY9vdYzmdfsE71apcTS+k0GEeOhXPLJpW7VIwZh8p7&#10;BiBQ50ZVn/tRdeHFLOtPrf7EaDiE6nv6oKrrbfRgXnhr7Kjq3AXWiy+D/kIqzVEnw3D/QwgxYRc+&#10;uehZKrvdDuMxp8D46qtKYVpComzxTY5yJ5b00pOeToam4lGExjFMZa7yNI1UHxotNWOA2D+9HjfS&#10;++yXJQm9hF4yUTOK3P22osOK25AZy4wn8joU+jPxgr+QQirTWWSyJA1qJFd5E79MYVErJZmbDGdu&#10;cmKBMraaoqTAcuBBDEm/0UydVtE9gr9dQUQ55MmaZYtRk0uhl8EGop+JeN3VzCvGZqs1BjJY5B2X&#10;Df8f9CTIIDF4Hy2HOZyNG7258WkgOmSSUCXbz0TJJR8wxwgx+a5HCpPvoowQrsj3x3MM4D5hCBnw&#10;FL1FKZWmjPcJqrGAEjfWjjJS0MUbsGX1msBLPVXosupd/Hn5dXCs/UT9bZw0mRb2KiXAIizu7eUw&#10;vcswx+9RzwiaX3oZ5RdcCtemzeoe+9srsP3si2GY8SIqet0B+xtv0VvYqGTfI2C1qXLlPjmDJmHp&#10;9oTCEv5IOYKiLOFIFH4qQTQq89ZomMhgw+vzUHFOJ4Z43yDgdMFw6x2o7tETdaYq6Bn+Vd16u5rW&#10;4a2qQGXfAdjW+378yYTfNG2GqqfPYYftzUWo7NMH5Td3hX7sOCqZWb1T6q7VO4ZQ2IPPRlhQVmxX&#10;h31PUR0dpDvzkUHMVfoqb66hjKtclu9GLo2WDEDqaMTS+EzJNSvRrup4yU7iXcM6XOzLQ3k4n++Q&#10;sZNUciwL3o3t4B8vPV00tkziw9IlfDmVSfYIoJLIMmlbXgFqFi9hGyiDcS+4u6AU5KO/SUHEFgvT&#10;LM/NQh29hSzblP5sb04O3DLLdqw0kA0emgrvzGx4bdp8qRhRPMfaYB4O8map3g5J5mQso8OLTyAz&#10;y9SkuzaCU3N96JMZUYn3fcwl7qXFeiTLj4nZATyrLJoM2tFrFDqxbrKFtRLWinDFEGH4JLuUOA1V&#10;+POhgbTOz8DD2F3WpldedRP0jzwOD4XB8PQQVJ11PhyfrkXtpj9hvKELqu7uS0GpUe0Uy2sYOwGV&#10;zAmcDF+CIqhB2VVJE6J/N0iLxdvZvvgK5UPHoO7nX6kM/aG/msn6z/QYgwajmp7OdGEnWE9imDhm&#10;PLxel/JU+uPPgp5GQvbi8rhcqHzxNQTstTAuXQrH558zLGs6C5dhWMyPz8YaMbWQipLqV+NGEnqV&#10;ZYfwKPnSV/V8ab2Hd2f7cESuW0viGYrpqCS5+Sb8Y96DyIvlQ0eDmE7jWBTIwEJ/CXmVrTyJJPEB&#10;RwlczxUwgacmUknqxzL66FUMb1aWGi+RrmCZnmSaOUPlhHsCf6uCiAUzl06Jd+Fq6CqgItxbrBbY&#10;iOeIDtHBObeQcb5YCN4jFoJeY6qvQK2Skx4qpuIocRyKdt3fRFaKHxm6ANJJ5HZZXtyc42GeQTeu&#10;LFNUTQUZk+On5Yo2jFtMznBh+b2VCLl9TPiCKJ+3AJWvvAaPvQb6pcuxZfwkhiERChDrO2UqjEee&#10;oPYON894FtUPPoyKsy+E7b0PYF2+CvrzOkF/zS0wTX8Wlbyn/KlBCDIMEkv+n6AIbQVRaFGY2s2b&#10;UP3UUzBOnw5nVSWqb+qC6oceUcdUVF15HfT0JB6rWXFfuooDbGft+i+gv+RaGHvcDhvzMv0Ls2H9&#10;6CN6rzCVo5EKAY8Lq/uaMTnTpUJaFd7SoI3KkRDYT37JNBeZCxbBdQx3Cxh2SYChDTiG0P7uV5Hn&#10;PkDrEqaBTA9l4GlPHvwMuWQRW7Q+A0F/PrzzmKsOTaGxZTg+lt7lvhK483NojDNVd7Aoibm0VCmy&#10;eOzdgb8lxJKF+9Lvb6LVcdPVSa6hPEdRLrxMxiMym3OkLFbKhGdZCYWTDaxPZwOyUBvNx32+QjUK&#10;ni6Lj+hO2/16PvKP+UYldTJHKoXKcXS+C/cwEewXt0S9GU4NIuHLJM8ggSUBn5zixctnWGD5zSG1&#10;UnmFgLQk5HKjgl5AfwHDoMuuYALbCYbHB8MrZ5xsr4Cxy22ovOZmVD/6FAxMhk3HnMQk/C4m1tWo&#10;K6+G/f2P4d66XQlaInH9b4RIhPnJy6/BQOV3bWGyTm/vqa6CedAQ5VFc5VsRYG4iA5nOb79D1bU3&#10;w3TEMUz2Z6BmxWpsZ+im7/egFn6KJ0kiJvbtTrx2nhkT6B3UuBINviTyT2SLYZMRehq31DD5GcDh&#10;OT56kwgyGHLpqEAlp36B9lvOQga9RipzTzGY1/iyYGFeqi0bZohFufEsYw4yLEPNspC1P94BJXCW&#10;ZKmFc2KYZR8wY+kkFXLuDvwtCiIO1zRzJlzpdHusmMSEMiru7V+oKq+t9c6EayWVgw2lyKvGWsNF&#10;Wi+VeA1iBkOtDu/2QmaRTTkgiVUz6T3Oy/U29E71JRHvpwcZxWSwjK68jNfLSPApebX4epaBtRER&#10;1uoepDBsefY5VC98E8FAEFX3PwbjkOEIuN2q76qGSbP+8utR3bkXnNu3wjRvIRPsC2Chx6ml0phe&#10;ngPHN98qb5GgRuO3vwdUaOQOwldlg+83E7w/mxDYbmdCriXUgnsPtNZIUlvLsMsw4GGU9xsA85uL&#10;YWDSXnXltbB9thbGURNgOupEGO68T9FJUTiuGfJ/GUuRayKK0vGh+dYYvnuJ3qTArnkT8nMajd0I&#10;KkRf8lSbxQD0o2c5l7lJBiMByS91vDdr3y1o/8WVjCNkKbEsZ07HBb5cVMuMYSoNVYmCnwvnu0UI&#10;DpNlDjTAo5nnUt68RTmqQyiUloK6tHSG+8+rwVwZTG0L6/aqgsjAmZDCvmQxHJmMFVMz6DkYF+bS&#10;U/QtRmy05Bx0jUMz4FlJjY/l0dvoVJ+3IZKH85mMSVKWIVPQ+a/93H7IzrSplXE6EiuHifjV0kOl&#10;xjSknz2KhxjDTmAOIsmgWCcZyHrtTAutvEz9EAaJW6VH83hg++orVN5xF/RnXqS6Qf21jKPnzEfl&#10;GRfA8OBjcFMo5Nh9y9q12HrZ9Uxqv4O7Wg89E2xfrXghKbBNdP1LILyTE7RqP9+O6ptfgf6gibD/&#10;sxSOg8rgOLgMtgMmw3TAJFRd8AJq3voRoWBE5Xp7q2aaAdCUxR/0o+r5F2CYNx+1n32BiituREWX&#10;bqj743fFa0ni1XFmv/0O66SpzMG6olrGYq67CdXDh8MvR+A01Iu5XpUbL55lIp9o0MhHmcYzLjuM&#10;h8jbvuSn8HUAjdyVeX7yO4DU9LDq5UrPq8E+y+5mPMGcJO5JTvXnoCJUQN1LZ51lgmoWXKsYrg/J&#10;VD2iYoz9vQvhyaOS0EhLB5HsJmlb8k5cqbVa7Qz2qoKomPb7DbC3b69cm2iuJzMT7ttKWFnJORhW&#10;DU6H682CeDculSOWAWO4AOf7s9noVDY+DTnIxT4vPwydzsl4lOkYPUNxhg835jHfoLIIEe+jS348&#10;M8j8QnpLmIAzlp2U5sUHjzMJV71SjWFPkIl45ehJKGeSbRkyEo7vv2V+MYsCdikM9/RG3bffomb5&#10;OzD2vBP6085H5alno/yiqxhXr1HPS0kJC7k3ITECryytYPwdsWg99CPeg6njJNiPehaOo6ajhmhr&#10;gTVHT4f9oFJU91qIoCu+Cm8vQ6LMcMAPIz2p5eO1Wg8c6yqHbNmWLEPV+ZfBcO0tsK9azXwspH43&#10;fvUtDIveRFjNvGU7Q0F4K6rhpUwFXA6suHcr+cVckV5DjUdlMoHP9qvuYEFZNXlTrh/5mVQS8laW&#10;K2fn1KDDW3dTaiT8lvESHY1qNmw0rjJRVZY4RGh0vW/nM3FP1SIV5iTuW0vgzZDEXaYypcK6Twe4&#10;fvxBtWtXsFcVxEsrazzjDDWHX7ItNRP3ynYIs5LSyxAbngbXi3kI+YpIYJp7hlWysOZaj9aNK4N/&#10;GfzXYcEAZGZb6Tm0aegFGX4SS8IqbWzjPlqUJ0nMqbowPYdMfajHxFwnfpxnYS0a6ynTJzybNsK5&#10;5iN4Nm7WNnZY8zGqbuyMSoZSjiVLUfPJOhju60cmXwrbrBfgMlvU5MkGwSWB9iZI7cKhCHMgP6oX&#10;fIttnWidb56Hqklr4PdoQu7+QQ/TSc+g9vCypIrRDKkkNYdOR+VNryHsZ5LM58VjCmqKx39/Ubmb&#10;liEdLxI2ycyB6gcehuG8TnCsj0/xaIEBu52C+BON0XMwzJkL/WuvYNMjj2LT0FHwlm/Gt7MdmJIt&#10;kyMlNNbmeD3OvEQWnkmXcF8axhtz/CjM9FMOKP5UlMx8GzosvYtSkgldVFaBpuEmKolTZlvQ2Mqg&#10;ciSQD/9LTNKHyRR6Ju7jsuC7ohBBmc6Upq1aNJ57NkJ1tYpGiuitwF5RECGaoHXgwyoZkm05I5J3&#10;HJeL8Eh6ilHUbtlfalImghZZt8FK0y0Gwtm405ejlEN22Mhms/d9vxsyC8xq8E+6/gqpHDfmkmj8&#10;LtNEpOdjUFw5pFdEFKQsvwab3xPlYC0ZmighoduvfGokLIceh+rb7oKh9wBUnnsRqsePo4L64CVx&#10;rKVTUX35Vcw5usF0+gWoGjYMPpOV4YqMGO9dxUiAUNGxvhybDhgD0+HT4DjyGaUM5tJP4Xp/C+qW&#10;MlTpvQQ2KofjqGn0IEmUogXaD58OY8dS6Pu/jUB1HVwGF7be8AqMDyxD7brtCPklw/prStISAgyd&#10;9A8+Av11NzMEXQzbn9vg+fk31Ly+AJWPPYWtd91D5b+UBvNsWEaPhs9o0DxPAtXoXRS/LLZjck5d&#10;42RIRgRPM2yWyaNiDGWJ8Y0MofMpB2IspYcrq10V2n96I6VIdpKRsZI0POrPZ1jKxJ3ehXchUFMM&#10;32Tmt9IFPCqVOW8+HCdRSSiXURYiexlYBz66y9B0ryiINNj2/ntwZ0usJ7ubM4wqzkXg4ULUM1mS&#10;acshxoT+n4pZiszWTFGh1TO+QuhC8YU1/Nf+j/OQ33FzwxiHrPWWNQf9FbEkrIrhCSZ1pYxX1fwp&#10;4sQ8B35fIcqhCbRYu4ClBvrZL6Du999Q9+tGmAaNQqWcTHj7HbCeczGqz78E5Td2gfGRR2CeNQvm&#10;Dz6G11WnDSjx398JUn6QIaCzuhbVVATzQZNgOqIUpoErUPPYatgHfwj7/B9hmvo5jMdOhfXQqbAf&#10;mVwxbIdPhekQ5iNj1sD5vR7m/ktgOH46LLxuE6U54VkYyj5FsEYGNLV2KXH4i02UsqLxnjvH5k3Y&#10;2rUHKm+hAA0dAdNFl8NC+lbe3AXmeXMRoIDJmajSA2YcPEoNQspgpVRB83FUkjfsKM3yqs4VMXpT&#10;yN/HswLoLZ6EhlI6ZGRZgixRELmQAcW8IzegcOvJkrYjLcqwPJCF1wPMRyTUYmQiM759vxap+VvS&#10;syXr4AMD28HdjvkJZVTCLXt+AeX2I9WO1kApyF8dBwm5nTBfcIF6sXQ3iStz31BC10aXN4oeZWgq&#10;nEuK6Palx4otpJZ/FSzEfkyy0qLSN5GCXM++KLxilTbRUIVWMZyd60EfWhS10QHxMXoO6R6UqQyy&#10;XHWizoUfXxXlkBEMrX4B1lmmUdiOPR5V994HxyefIuSoVUrsqayAqbRMJZD6O++G+dVXYfvlFwS9&#10;bk1y/gWghCsWRZThX9Afga+qlsnvVpg+2RxXca0qEqL4nIzxyz6D+cpXYD1xhlIK6zHPwHryTFgu&#10;fQXmwe/DXe5Q97rq3Cif9BGqz3kelo5TYO6yEKYb56H6plfh+LFaeZbaz7bD8bNeHXv9V5UkAWps&#10;gZ+WT9eh4pKrYZCxkY8+YRK/Uc05K5eE/aobYR06GrbV78G2bAUqBg9XYy5Nhxe/e96Kcbo6NZ9L&#10;rcqUnISh1X3ku/C/b3oUZ+a51fiX2jUmJYCiK5ej0HWgij5kTfxB/kxsYD4ru1tG1bBBLtzLCxAc&#10;SgM9Ujb9zoDnZibxaVQiKoh4EdO5FyDidquaJCPJXlEQy/PPoU4nQ/yagjgPzWGliqgc9Bay+q80&#10;E34z/6ZixNgYTzgPV/qZd4RlwwQdQ6tctB87lomYj8oRJEZxBJXjXiqHWi9NvD8joK3zJvGEiJNT&#10;ffhosExD1+ol/xcBC9gdML0+DybmGq4ff4Rl1Hjor7oOlVdeC/OYsXB/9zV8wSDqtlfCsPAttQuj&#10;HLWaULCdQ/J72vJkW0AExr3VBuP4T2A4dwaqj6FnOX4ajKfPhJlKYT/qGeYcz0J/5kxYL30ZlvOe&#10;h+G4aTCcOB2GW+bB/ur38DNZd9V4UVdth8/ghO2ZL2A46zmYD5yEmgNKUXnZCwjWyrJdgeY1F/q1&#10;1pZdtVFmJFh/+x3mqc+i4swLYHpoIGzLl8Px8Scwj52E7VffgMobbmYoybBywwYE3C71vgTE6oP4&#10;8HE988mQStplvpzw+wGGVlp3fr1aI98x162mFmmDiX50GD+a8pOphgWkZ6u7m/lHRDqAxBDTWMs2&#10;qlMYetFIS6gVHZYL51GyYlWHEN2ROz0N9udmKiVPNp71l0IsuRK0MTE/5RS+UFs77svMgve2YsTk&#10;LItRzDMkMV9bwHsltKK7Y2j1ur8AuiD9BuNHmZHb/odLkPOPCjXWwWKYlPvQlXFoYs1G3/QQxmR7&#10;1Y4e0n9eyusLrzUgFPDGa7FzkDsCtJr2r9fDOGwkKi+8AtXTZiJE67c7EKQf8tcyfymn8G00w7vZ&#10;Cq/RiXB4R8K2FaQGIVcQtpUbUXXlC0qQ7Ucw92DynQilJFFvLVlP5Chyv/2wqTAcwbCLuYf+ypdU&#10;WTbmOTbmMhaGXsaei+D8poqt0CZZeq0u1CzYAOOdb8F49vMwnTgVRiqb/qyZqL5lLgyjP4RjyS9w&#10;0fNIm2X8oDWQXq2Q3w/DzNkwnH4Gqpl/VF57A0xUjroNPyJIj9k6iHkK0ZP7MP8yA/kbYKjFHJNe&#10;YzTlQJb8yjoTWZDVReUjQUYY0rMVQc6+21GyoZMK0VPqU5EZzMQbKtRKZ5kMpZjXetcWMmGXXlRt&#10;OornziJ4KaeawKXAfNIp8NZYmylsAvZYQSQVVq71pZfUFGO11Sdzj7rD8xEblqe0VbZ28ZcxMbeJ&#10;gohGp6Immo/z3TIYqO0fmxsuRMltc1RjZZ2AzMc5m660T7o2X0dWrD3FeFTrsYoyTg1j+j/tMG2s&#10;Y5mJqeltgV0rUjKQp9wVtOrD3oPh1JnQHzyFlnhyA1qIxiPKUH3bG3Cs3Ua3HlU9SC3fJqvdQqEo&#10;nD+bYHvxK1hEiG+YR+PCcOngUtg7lqm8wXpIGaxHz4D51OdRc/Suk3TJT2qO4/1H07tIvpL4TRTm&#10;SCoHf3ccwbzkhGmombkO4WAErj9tqOq3FEa+13Eo3yvKqBSSZSjUvjv4rJ1l2thm6/4Tmbs9D/vq&#10;TdogW0uIX5LlxLYff0bQJ8arObSFA5bf6vDsvg7yWQu1SikHskShN+VD8lDp3Torx8Mwi/lIGmWG&#10;1wt7vIV82SiC0Ukqo5JOjE7c0Ty+L53GgBGMIx+BafQicoYKc5LI8Dw4j5aJs5qCeNLSYHn5laT1&#10;22MFEbEMBvywXX5FQ2gl3bruLiWIyBkUzD3Cw1LhWi0TEOW8C1GQNCz05yM7IPtRySbL6Wi/9nrk&#10;FRpVF57kHf/I8uHOzEDDrhr9dQGMZ94hmwpM4e8TU534fra2EKjtyrH7IJ0s4Wg9LM+uQ/Whk+A8&#10;rHVhrVG9TRRAKov+zkUI0iO0DNnEmJifX4+q9mNQd2AZalle3aHMJw6eBtNxz8B401xYJn0MxzeV&#10;SpnsqzbCdOjkpO9ripZDmG/M/AI+vtP02tfQ3zwHppOfpYI9B/09b8N0wWwqSJmqu5mf2/sugZHh&#10;mkMSealzi/KSYUO7j3wGloOmoOrp1Qj7wvQapH9LqUr83fJ6myGMr58xYUKKV0ULEm5NzPJjAENs&#10;1atFvJWhVwdeE4MqopeRZ0f7DzurXSCVFwmlYoG/iG4tA/UM4SP1OfC+X0AvIlOcmMBLZNOdcppK&#10;OU2Rmb8pMF5+ufKALeEveBCg7tvvVE9AwlW5/5GL4KP8m95D3FlgjA7B6vZ8lu6OoVU4lo1uvgI1&#10;wCNjHvnBErS74/+1dx2AUVVZm15sa91dG6IsFmzYFRFdse3aqEnoHcEKKr3XkCBNivQeOoTQkaKI&#10;IiJVAWmBZHpLnT5J+P7v3DcDQ5hgCAmo+x89TObNe7ece757zrntLdImA8Vklg2gtiw+ZKCuRq34&#10;2YvCGCUzrsxCdvzNfN5EUywzFSVLUj8ZjjVTedPo8uRXmkgsimS5Kx5WWoj8JDZF0hRXxbZgD4wj&#10;t8I8eQctilENIAjJpwyF+glM26pDMNwbV/AIFlkN7z4yVlmlSF1FjiuHsddM5WZJOlIX88QfYIha&#10;AHO1eFjuGgFLNVoQSesC+ZxlyoKfVj6n75KkltQXGQcF0GlqizvdgymPpqmjk0axzUdRL+TACLVm&#10;S0BSJhe1rvbQgkinKosb83Bj83mo7P9bcAtvKTRwXQW3TEbTqkjH7DdeBzf1MZdejXqLV7dKyL71&#10;Kno95dVZzvarroZz109aIcLokgBiHTFCndQt4BAr4nz8WsYdlRmYl0ZeP1qUaVcTldohbnK63v7A&#10;tfinrzxK55ZWY9g3H6qNiv84ofAlByrcSMvRQiaKgoLoXNanzp0aTSHIOPlQBmX75smSj5KzHCGS&#10;HDL26NnbjlMxQWSFycd0acxV42GfvUtLhCTphEtOVEpA4PX54UlJh/OAEdmHLcjx5cJldsLQdbUa&#10;3rURaBHzyM8s26k2C5GVElwKE0Z+qxsnn58IG10sqYPp0S9h335CxR/qZC1XAOmLDsBYnRamsHUk&#10;22h9jLWnwBUhz0shkZM2MZuL3RNstCLZyoKMJhCGUA/kPDKlF/QkmrDjvI7ehehOWXoblf/5G246&#10;+KIaERWA3OqtgH3+65mgtqAxx0crMoNWpA+tirwRbHBFZD4n8yLall0JE+z9+yhLH+4gFx0g9LNN&#10;b/xHmSfx5SRIdzaUDVCyDqYc/H3Kwr2JsQhkb7EE5xUxxX0Nysp7M1gB2Ul+04SuKFfGrxkgAuRB&#10;+podymqjFrLc4NMKNLPlaT0IEOlNJlZ3IF0ve8WlGiVL4mZLna3zfobpXsYd92g97YXYWn0UdO2X&#10;wjZ7D/StlkD/5kwVMKct/AWeU2nI8Qbg3JECU9tlMNwTDzP9+jSJY/4xDKcGbIThzRmwqnzGnZd2&#10;QSxWK43PGJ6ZADdji/CuI4cA0LGnN9FKOFSwTity90gG4wzE606BpcNy2Cfvgil+Kwy1vlIAPz99&#10;XmPwb6vyBfORic0xSK86GrpXZ8CTdr5LUlyUftKFL++wqQEZtemKAbvog4xoqvOJGZM+QJCIFRH3&#10;vFwZF64b8xltBWNb0S9/eUynt4LgvJus03Juvl6tA1SnpAymfkZfD3cZWhW6WqKEtjp14PNrJ76E&#10;qMgAcafq2JNUV9P24ss5r6qEwIdXI09eM0AzJq/z8h2hH8giC4r9dK860ZrIG5HEDF6d8zdcH5PA&#10;ICtPjVzJEufXK3vO7DoTc9qnMgFCwUgvIovbElvKnEcuS1LyFiSc/DYnbCO+hanudFgeofLeHx7M&#10;hjEDZZv0xAx8Q357mrglDHQtDML1BJCNMYP6TZTuzngG6QywB25G5tojdKn4W6FcnfPZQsW3Tdyh&#10;JBPao6iWhfDTY8iAUSzTv0YqMKn8g6NkaffQIsgAAfMNlVlY/haront6Aixzd8N1wg4bYyhzRwb3&#10;HyUia59Jcw0jBezFQVTMxY1N7Bi1QzXktBk5c1gmDsXDkDV5dSt7VQcrKy7KlfLj2ugEVMq5kXFI&#10;GeXGd/TQozktx57KaFY5uI/eAP9AbT+7HCPk/fhqZF0rE4caQLKq3Ims5OPnaLoCSFHmQbK2bUN6&#10;pcrKcgSYgeuO65Dbg8H4IKK1X2m44yoi4LiOT7F2RHVaztV4wRscveK1a0z/wrWP7CVAWDaWV85R&#10;asweQjsAmkJgpYcyOB9NyyJny8aW8uL7MXKowuUnqXluIA/ZdIfMo7fBSKBIwCq9aUih8rMomI1A&#10;MtNFMwkIJHCuSX7uK5gaz4Vt7LdwHjYrWyjqnL3HiJQHLx4gsmBRuXb3MehepR2iln/9mJRfrrjN&#10;2TB2W897ZWTrfGuRnxVg7mfZa46HvnkCrLN+hsuYpVxESfNcjShuysOu8TaMKO1FHPVDrIgc+C37&#10;RqQDlWC9UUU3rq4oVkRePnQaV9X4Fdfr7lfeiZy/LEvi09gxawApg4CdFmMEPZoB1FHqqb/7tXDf&#10;fu3Z+btrrkH69+ee6nLxAOGHatB5c+Biotq5RGWRXeMa5MixkUGAOCcSPC4ZamPmtBjHAlehmlvb&#10;kC8AuXHfCyh/U0rQguTh7+X9aCXxBwEh7tXH5XyILZejhvq+4O9xZdPV+UyXjYI9owDDOmsXUh6j&#10;Mt4ZhzQJePMpUiR2/GssLLQe1kW/KKUVIIQ+JeXwRhB5yvyKnhbVcs9IPkfllWHbCOmGs+2hL2Eh&#10;OEz/HAJDp2U47RfrGp7yWVJ5sk6WUdtovSS+KQRAxC0jkBzB4WYHrZSxShx07RarwQZZKhI5t+Kg&#10;XOi2ZyG2QoYawRQ9GF7erQ7jCB0A0YId6E0VPEp/ZOKw3PV6XL/vJQJE5tjKoKqnApLztJ2qApAc&#10;FwFBvTzdXwNITv+KyHrwLECy2VNnrVqtWcYgXbSLJbGHNHLm5Mna/Ida+EVAPEV3anDwAAaJP+bQ&#10;vAWCAGGBd/qvxc3ypiYCRCYHb/j6XZSpaFLzH1LBqgTIexWkd9CWFnShNYkLAkQC9LjK6bDuKzmf&#10;9wwFW1zqaFv+K/TPTFIuSIYEulQSG90n/RuMLR6nq/U7vbBYAxMV2Lp4X6EUSRrGk5cL6+SdMFeJ&#10;R3q1YDoEmnD4kKy4cimMI+xrDsHFWMDNoL8gdRVgSNrp35+C7uELWz5hVU+6YtbOy2Hptx7GWpNg&#10;vHsE85ehYd5DlzGV17IZV5UUCdDtx+hiX+9QI5jCI8v51eHaYkEkTm1HnalSwcn4NVebWa+Qjps2&#10;NxT7gTK55XCLpxx+yrmKqWnnHOQEKsMzh3FxH7pUjEPyBjNwf5Kej7gw1GVZaJu5IEF1WCG6+Bgk&#10;TxN2OEC84mI9fQ3kdcky/5HHAriXMWP1OmRmTkis81+Ha3zlFEDkvxsTo1C+jB1qhSYreF+lDOVW&#10;hQ6N/qSsbKjRZs7HkEffaIfj6PmTT8VNIhz7tmToGYRaqo5QK2o1pWAg/NxEpG8Mnlqy/rAabXIQ&#10;OOHKlZ/V8Co/TS2XwDJuO9IPyC7HAkhiBrLHkg3zuO9gYqBvemsmjC9Pg6n2dNge+PKMcku6VlqC&#10;5Ce+QPoPpzTLlA8f8lVGrDL3GmD4fI1ayPh7oBa23h0PQ++1yFMrbjXgpu03IaXWBBWX2AhWy91x&#10;MHZKVHtXSobykJmSjbF3mMIAkoOP6Iq3o86ogZxy1Jvy2ZoOCUDKuPH3pHYaQBioX+cvhw1+WhBa&#10;E5kwzMmtAO8y2StCHaWe5g6qBPeT7MiDAMkWgMyadWkAkcBPfNDMSZNUgH6aJZOXnrieprUYLCME&#10;pZFLgGQnhgDCkrPIi3zXoVKARWfBxYLcvLw5ypfOYqUEIAHcWzHzDEDkyJ4u5eV1AhpAZL/AxKoW&#10;ZBnkmJ7iJ6mZKEHGITP00fNhrCrzD9Jri6/+BczVRsIwdBP8bm0Nk/Ru8mlPPADzAwx8L9Qj099X&#10;cUU1Kt0bU5F9rOA46kKqRk8Pqe/MVL23BNQSczhWHTrzTPizUheXIUuBTM+Yxyoz5jJCFQzML8Qy&#10;c65rMB9+z9kFoBL0+3LzYOm5Xk1MSn0FKObqLMPSvdQHAba6tRjpNJx2D6Y9kqY8CNGDsYw1usri&#10;VeqHZkECuI96I69gUAAp7cLNiW20GCSvDCr6y2CpvyKTIkDIOXkV4U28Oh9ACBjqcciCpE+bFsxf&#10;oyLEIJoFyfhKsyAyxCsAcT5zFQEi7+0oTQtSDq5E2RQV3G9OSCzzXYNKfpnp1CzITUtboIIAhBUV&#10;gNSomKEmgGSUQkawRBDyvg0RjIxifHm3CZlGbRttSZBj61EYxdeupgHDUZ3+/V2joW8wF9m/RT6l&#10;T64Zu6/lfSMjKls4S0xirjEGug6L4DyZrjqai9Gq9J9Toa/BIP72EbDeEYtTr02GU5fBtqByilVn&#10;Wh6HB/bFB9QqXlHkdCq7cpcKAYyzTFdOltD3XIucHNkXo4FPOHuvHronx8GhlsbEI+WpsUj/MUXp&#10;w9nTvYqL8uCyuzE1DCDyMqAutCIhgLQvm4N7aUHOAsSDf6xoR4DIAQ+lUDFQGksD1EkFkNIESCV4&#10;V2gW5LQsXCRAXASIHGQoAJE5Pce0KefU5BJcrCkaQIJBuvsp+nZBgMjbnlxnXCxmrlysa3GtvMiG&#10;BZf/bk6MRrmydvWWVvEha1TKRHtaDKm4WJEu5byI529qEw2/j7rRgYxjJWdBLKsOQsde3nrrcNU7&#10;696ZBVviPlVXoWDtzyGf1w9js0Ww3Va4ST2JI4x0X+zLtMA9UpoFkdyrlsZvPkpFNSBPzuBR17XP&#10;HE8AxqR9sPTdCFOLRWpew0z30HJnHOxVg7FDIVkshIkxiH7QBrolZ62DfMhqYcvCvbDM3Amvzaly&#10;vwicXwTlISMlC2Nv01wsOSz7Cwbo8lqKswChi8VY9SxAsvGPpNa0H+VRNrcs9Y0uVkBiENlEVQb+&#10;XFqMZXSp+oUsSAV4nriKANFcLHmRaPqc2WfaXOiiASI9lXKxpkxVCcq6etmllf2UnFgSCtLLwSMv&#10;QwkEAUIE7wxcjxu9cgicNsx7w+Z3UL6iGdq22jxUoW/ZQQXp2snrXRiMxZXVjolRE4WV02DfXzIA&#10;EfJneuCipfDps5BLd0JIa/yCW19ckAAV1b5gL63PqMINnVYbDcPjY5G581QwkeLTLkkplJp8+gK5&#10;cFmdKp6w3n1hKyeWxs54ShsQ0L6baUmMsdpJ8lra2k5LJReyilFCGRY75THmzMbIG2SyUEYyJQaR&#10;wx3cSkfUayuoL1UqEiDsYNVGqgoZuGlTFAEi+0PK4SZfBQbpoclCWhB/ZbjnMhToRx2VXYaDK8IZ&#10;jEHEE9KC9EWqfiG6aIAowZDT16yG8ZmnYX++Fiy1noelaV1kTXkBuRMfxunhf4dnfHnkuuUFmsz8&#10;dFmcyPkb7pFTEs8M89ZBpRuTtWFeCuAWulRtKuZAXnrZnqDpTMAMpzlVJ4fz9/hymThxOYd5L4JE&#10;JuYp38NQla6HUjK6NVS0SIpoJ5DSqaypz4+H80RwiXWxK5kkqNkWx9L9MN2nTQRGLA9ZymuqQXAP&#10;2gxz9zVqqbyB5bTSnbPcOgyW2E1qBW/4DHPJ02novs9AfAXNxRKAxJb3orOcHq+8jNNoXcGPWwgQ&#10;tSaL95S73oQb9v6b+qXtMrzbUxHHc2U1h4xiyTAvLcaEssCg6+mzP0B9rYWUDm9A9983oP/Pq0h+&#10;+UXYt32jtUmQLt7FClJmwIc+m2eh8eJBiFkxBE2WDkaThUPRYnE8PloxGrHrvsCa/YNhzGjFu+9D&#10;Rm5F1HGLiyXwKIVrTdVx3aM/o2wQIFeX96NxxeywicIAhrGHkBNL5O2v8aXc+HFsaBXvH4vEkii3&#10;c68Rurenw6bmSs63JjJMm3bPKFhuG4bUV6eqDU3SGMWtd6HymOfvgqF6LEF5dmY/IrO8lhemIG3W&#10;T8ik+5ex/SRdKZ/a65K57QTMX22HffflftNsLnZNsBMc3qCLdZr6INtwJQYJmyiUvSF0xSWWvarG&#10;Plyjv1/sB0rlllMn5WTllmdat8GR3QSr9w1F/NrR+HTlGLReMpL6OgzRiwYhakk/NFjQE72/ngaH&#10;7DEKa48iA0TIFfAgduNMNJ7dC03n90OTfNxobm80mN0XHy+Jx4KdozDA+CFu892m4pCrc27E3xrP&#10;I/JlopDmsUwOXrnKRWBoY9ziZ/ajAORMV5lJjyvlQVIrGQGSZrq8TVUYEulIHGCdRqV8bBzdrTC/&#10;vzoV8LHxsLVaAttXPyJrVyrjFxmYLRlSh2jw06NLh/795TDQYmmWLbJVE/CIe6j2pFShK3bLUJx4&#10;djR8Jjn1/srQ6Tw/Fje2YESpgAYQdpx9K8obrTT9EIC8SushS03klRfled/fohegckCWmtCF992I&#10;3vYWSDowAt1XjkLU7AGImtMHTef1PU9Po2Z3x/CNM+D2nb9K/JIAIj2VHEk5eftylUn+jJvMl8L0&#10;UhwjhZvVD73XjsPH+s/xT9yEayd8FLZYMU9brEhAhADSlSZV/E7ZKDWC90ysnoF0nWz4LznlKgpp&#10;a55O02WyI6XORAb67LVlY5UonSghldNYcwwyvz/Fuy4fCUjEkrhTM2D+YCUMd41EWrUwoAhwHxwL&#10;0wcrYB22BdYR38A+bjvS1h6CL7PktxRciNKTnZhwu0NtnNJeLJqHrgSExB/t2Jl2pPt9X2U56UTW&#10;YeWhYmkPrhndBTef/hvaWt5Hn00T0XwOlX+u6N/5oAhx4zm9MHH7UqXHkeLNSwKIkKz7kWHGJXs3&#10;M7PeEQsRzlFS2Dn90XvrWHy4YwIq3ZyiAYRWRA6Ha8JKh87blSPyh/GauFkSrA8r5cKBBLEifyyA&#10;hJOfAX7Wb1Zk/mqGoWsSbMEhYOnBjbQsmbv0wTsvHynrRs5OdsD4fiIM98QRwCNgvz0eqXWnwksw&#10;/FFssjYEkIvdEx1s72yMIQDkSNmhFT1q85xyv6kbTSq5cR3dK20A6jSuuekI3vthIvpuG4fm8wYg&#10;mpYiklcTzgKOxXs3qM6toMGYYgAIzbkkzv9X7N3KTHsiJkJh8nP0vN5ou3Aghi5eiSef1LGSNJWM&#10;O16UA+KCZrRdKTkDK7SiV4L105hRW4/AZdgwdSkkkso9nQOv2wfT0M0wMgaw3Doc+iq0LBt/024q&#10;JNm9GRi5bz5Ss0KvUyu6Kku55GlvlhvpO07CTkvhtV45Nyoy5cKV5sKUR22IlTYnANSGqcpOFXuo&#10;jpOgeZ4AKVdW9oN4qT9GjFicRH3qWyhgiH42IjiW7N2ichQdviBALuVUk1DiwjLKMX/XejQkSCIV&#10;7HxmhRin9FozBp0/249y5bJwS3knWtPXlKFetay5POOcCj4FjrjSpzG8dBZ2Tb4yq3qLSrk5eSoe&#10;cJszKaPfV3ANYLLlNwcf7vwC/1j5Ju5d2QjTf1up3XCJFLkl/xgkkwg7xhsRS5dJzX2w3WMreoPW&#10;Q4s91CJFehfly2bjg8/3ofea8Yia14f61D+ffkXmxrN7YuHu9UoO4fobiYoVIPKfvOHoi01zGBD1&#10;IJKl0JELeZb7I2ZuH3RcNgBDp23FLbdY8IyMZrHXULPqcmhDJaeaJJLzsOJ4bdxtacFXMctKoz+K&#10;c1BY+n31DN0x9bcVqLKyPu5ZHYW7ybfz7w9++AKuHE9hkvlTkvUI3apbbaqd1RB/WTm0w01d0A7x&#10;6MjvT1fKxN9vNmPgtG/ReZmmP5F163wWt2r8Nwsh7wk5R3fJkahYXKz8mTicWei6chQa042KVMhI&#10;HE1r0nJhd8QtTULNB0/h3fLZdLW0kyzkZZCD5N0fdL1k2Ym8Ri3hTQNyvCU3cXilaZf1MB5Naoaq&#10;qxspgIT4zpX10OSbvsjy/9Fco0slP/x0nRe8aiU4AurVCPGMPQYy9uhA11tij/fKePF2hSw8fF8q&#10;Ypesor4wno0wKhWZ+yJmdg/0SvoSGdQb0dRIupufih0goYyS00zosGAIFb+w6O6LZqxss4SeiF+5&#10;FP95/CSaU1Cd2GvIeyM+qOBHfKXg22nZs8SWdmJTbzk4ThZ5ixWJXL4/Eyn58TM74EH9Ld0Ihvq0&#10;HI3PAcg9axrjDoKk555J6vzhkLz/7JQHHzZ0M2I4Y1G1B4iAiGX8+b5yrTR3u3VpL157KBnxy1dQ&#10;T9j5FhocZLpgnRcORqrDrPIL19cQR6JLBohQQZltO7lfjTvHCEcqdAHcjKCKT1yJRjVS0aZ08OhR&#10;CuiTCh7E0f/UtuB6MeGWdBxcbYA34EKWx0l2Idvnhi8gRxJEJpaO5Qt+KSYK1feCVIh7QrfMO7EB&#10;dyU2QNU1YcAI47tXRdG6tMSh9BTtgYsgVX/+d4aKWRaKVEUKTlhiK7ffiyyvC5lsN6fPhYPrzJhy&#10;t51eQoAWhNaD7dyF1qMt2749AdOG7R91vw4jViwnOGQ+I7Lu5Ge5T/Sv2Zw+2HHyV5V/fl0NcSQq&#10;MYAIC83/aa0KiiIVvmDug5aLeiM+YSMa3mqAvChH5kUkHulzmwkJQ3dh8NIp+GDFcLRYRPdsbi81&#10;eiaDAzI6IYF/04R+aLtwCD5ZORYD103Dl1sXYc6uJOzX/6Zei3Ausbzqo+A6Xoh8uQEM+XkmaiTG&#10;4Ml1rfD8xk54fUtXxGzrh09+GoNxh5Zhs3HvOW6RZvXyEbOXc3M774jHnUkNIoJDWKzKv1bFYLN+&#10;d/DByCS1UTXLV6/kLCPGHFyCjt8Oh9FtD14tGkUSWbo7G3v1R5B04DtM2LYEA9ZPQdcVX6D9osFo&#10;wZizKWOGqDm92VZsM+qGfDZb2AftVgxA78RxSIjdjV43ZrC9tRnztuRmVSwYuXA9Wi8QXSqc5Qh1&#10;yo1n9cCC3dpwrpqzKoAjUckChP97An70XzsZjdWEzfmVKIgF9e2XD8KQ8dtRr7KD8Yi82tmLOWP3&#10;oBXBE1PIHiTEMRSqjHQ0mtsdTeb2RPuFQ9Gd/uj4bYux6dAuGNKLPjImdZX38008tBx3sueXgDqk&#10;zFWpzFWSGuL2pHqowt+eXdsWn+4ch/32Y8GnSWGi9ecE8N4PcQSIFpxHYgHIfUnR+NFyMPhUPhLZ&#10;BymL/vYG3U702j0Rr2/uggcZ19xB1+0fK9/Gu1t6wJsnS0+LRh5agV/0J7B490YM3TgdnZePUL17&#10;9JzuauI4ih2VtGOk9jiftREoeebjNXGY1DFZnYsmnWKjGyz4Yto2tF7aX00P/N4wbjiL3g1ZOw3e&#10;HL+SS34dDedIVKIAkdWe8pQu3Yx2i4dTWIVHv3CMCCtxBPoO3ol3yqcpN6v3ozpMS0pE88W9g7Ok&#10;Z3uKorA0oDRKNAO4Fvz+KXu6KT8kYr/hCHJzC3bVCqIlx7fgnpXRBbpH96zmb0lRVNJGqLWuA6Yd&#10;WYlcNd9NP5wyE4GNO7wUtyfWi/CsxnetaoTa6zqx93eo+1XLqH802mU9hK4E4VNrOuIuAu2OpHfV&#10;M+Fp3LHyXQzaOzv4ROFIn2HF8n1bMGDtJHRYOJAdTTfV+0vHIx1QJPleDDdmO7RZ1huzFm1AtzvT&#10;lefwdvlMDBj+Iz5cMSQ4lBv52Ugcw/vfWzgMqekWTU759DOcw9/OG04lCpAQC31zbA+azGaPcpGC&#10;FAVut2QIzesaDH1Nj5a0Ih3omw5/6xgmL1qFTqsG07XqUSwNFOJoClaGA5uyV/t0xSjM+mElDltO&#10;UgIFy0CR1JX/b0jZifuTmuKeJCplgUDRWFypJ1a3wbLkrcFEgN/SU/Hk2laouqo+quUL0quubUQr&#10;9Q6675mqrFZoyXm6NwsD98xAzVXNaa0a8tmC8xawPLaqLQ6mB5fcF0DyvsYdJ39B/OY5tLiD2Yn0&#10;Up1JJJldCjekxfl41VBMWbgBQ18/hbbls+hWORH3th7D5yah45LBDLIL74GILjSdr5V16/GfVV1k&#10;tUck3QxxQaQAcinzICGKlGk4yyTijB1JamFjpEpdiEPuUbulAzFyyUJMbH8C7cs5CZYA+jxgw+zY&#10;nRi+fjKiE9ibqbVfkdMpKkveAphm/Pvj5aMx7fsVSM3QRkMURRDNkYwUvLz+ffbeBVuCM7ymEW5l&#10;L9/6u2FI98nLboBB+6bjjsR3zxvFuougeXndh9A7NZcwh9ZnwqGlBGQ0rUXD3wVk1TUNUD0xCqtT&#10;v1Pl1pZ2nKVTDpPqELoui6eFYL2pZMXZ+Qg3o3scxbSbMp4YumEyZgzajR7VHQSFbKd1YlKrUwzG&#10;59Ol6ovG88XrEC689VAz5bN6Yfr25RF1MRIXRMUGEKFIGYezx+dlwCzxSDdWpGhCl969+eI+GJA4&#10;EVP7H8THNzrRppQbw29Jw+yGxzF9yVq8v3KIFmsUc8OGWAAjQeZ7jGPGfjMfB/XHgxI4S+IuOXNc&#10;GHZgFu5a8a5SzEgKG853UMEbbe2LrIAbzoAXzb8diFsZL1RjQH43Fb8K3aUX13bG0exUlYfB40D9&#10;r3vQXbpw2mKFqq9qTMtTD29t7oYjWTr1fIj26Y9h5JZ5aL1wiOoIRMaR6l0c3JjWvtOqgZjBdppe&#10;/xQGMxhvW8qHT29Ox/S+BzFw+RS0WCyxRqgMoTYsfFtK3DFg9SQlQzbDOToYiS9ExeJihShS5uEs&#10;ZMq04f0lw9nTX1ojqOCPAWEXxgxfTfoGg2uZ0LVUNuLLeNURpQlDfmTgOAXR7KVKssGVO8YGaZUw&#10;COO2JuCYVVNeoVCdDS4buu36EndRQW9PlLmNGCqu8LmKXJWWROY+eu+eQtcpF+4cH/rvmc6YpjHd&#10;prfRcGtPWD0ZKs0TWQbUXt9ZDQDkTyfE1VZFK3DdRQDdvaIhphxdg9CL9H8xncCoLXNY7v5U2uK3&#10;EiGW3jx6jgzz98CwDRMwn/HEV/daEVfGgy60FgMfs2LqxG3osvILtudFzm2cxzKlQAAuHgZD2u/H&#10;HcK/R8UKEKFIhQhnoV+Mx9CalZGFZTGFXD9TEMfMH6AmI9stHYCRi+ZiepdfEXuDA8NL5WDsdR5l&#10;VSYnJqHtyoFoOFdMtTY2nj+dS2VxG6Q+jek6tFkwGFPphqU5ZTmMtJOmlNKj/WQ7jE8JlocYK/xz&#10;xZuMQd5FlTXRBE00lVo4CtWTYvCN+YB6JtPnwusbP8ab7PkzvE4RMLLFumwbSDCJ5cg3kUiWUbSq&#10;BM6ty99hMP8eZh9fD3euD+nuLMyg+9R2wVC6OOw4lDtaMsAQGcvQe8fEAZi2fAXmNkrG2OtdiGXg&#10;PbBCNiY0P4HRC1ei07JhbEMBaOR0LoZlZLM509qnO6xkF0n/8vPv0WUHiBw8J0l9n7wfzWWjVTH1&#10;7jEJjFMonOYL+qA744T5k7dj9jMOxMmONFqVrx62Yd7kbei6bgSVuDsbpGQUI8RiIWVI8pMlsVj3&#10;yzZWOSg/ykBIFi1aPOn4wXoQ444sR7vvRuCNrz/DC1+/j/sSY9BgS094qdRmTyaeX/MeYr7rBw8t&#10;itDKU9+gWlIjBSrhKrQ8t6+sh78vexv389k224YiKeU72DzawW5bj+7Ex4wpZE+OWLyLGSa9aGb6&#10;jRhQ9934JeaN3oGJD6RhZBkfOywfvvpXBubHHUDf5ZPQahE7x2IK+GUFRozIe3Z3bDmmnawfUffy&#10;cWGo2AEiFKkw+Vloi4xsyVCt9OjzLs2SnMPSexEs7ZYMQtzieVjy2RFMuNnJRvJiwp0OLBy1C5+v&#10;iUPjeZE2eRUvx9BtkN665YL+mLVjJVx+bal+SAZCYX8qkvhlWfK36LwtDjvtv6EGXaW6X3+MNG82&#10;Fp/4GjVWRKH22k5o9sMQdN01FjOOrsZu+2FYvekEnrZXxkXLM/PHJLReMJDxUsl2BsJqIIXB9Mh1&#10;s5Hw3lGMuyGb1iLAzywseT8ZXy5chM5LByFqQS/NPY6QRlE5mp1jzNwe2HhUwHHhycBwLgxdMYDw&#10;f2pCHrYf34um7NmaUKEjVf5SWe0PYBzy4ZI4fDVvJZZ9cAqTq2RhyqMpmJK0jMItmXzzs1jKaPrh&#10;MbQqY7YkwO7MCgpL+wgnJRvSN6a9qLm6BeOIKFRbE4N7k5rio+9Hw+Qq+MhPS7YdozbNZX6ylaD4&#10;R/QK4mgq/tTliZhyvx6zHsvAkm6HMWb+EnxAuTdRE7s9VZkiPXspLMBsNrcvtp/QjneNrGvnc2Gp&#10;RAAiFKlQkViSPWpJRYeEISUyxh7O4oJJINhucX8GcnFov2B4xPtKksUVjKELIg0758dVCOQUPJMt&#10;68rqbfkMd6yuz0C7HiYcXh785XxKcegwcPVkBQqZIIuUd8lxf9XRdFg0FJ0XD0aLJawjv0vnFPn+&#10;S2dxE8Uyd1o4FMcs2i7NSPqVn2VCUD4LS1ccIKEDl7M9DOA2zETDWVog/b/Aso+hBd3Bqd8vhyf3&#10;fKBkel14a1M3AqQBqibWw5KTm4O/iHy1T5srE8M2zrxCwLgyLAMiDWf2RDwtZbbXreZyIulWQXwx&#10;VGIACVGkAl6Ifzy+D20TBrDBe0QUzl+RZd9Mh4RByk1QMgvK+sIAycOCXRvQlO5Fcfv0f2RWy1Hm&#10;D8KPJ3/BaXXq48XxxZICSHFNFBZEkQpaEAt56XYs3/cNoudIgEug0C2JJKy/GkfN6Ykh66Yh06Ot&#10;+hWAvH0OQLQ91IcsJ/Hh4hGUzf+GxRCWTkTit5UHtsEXdEsj6c+FuCj0hwNIiIVcAR9WHdyOluwh&#10;G87+XPnvkYT3V2Lx21vPG4gfaEndAS/e2tIddxIgd6x8G4tPbcaSPV9rsZqM/EV4/q/CaihaXCm6&#10;3G0XDML6Qz/CG5At1kXXp6JQibtYQpEKXFiWbGX/cLI9FeO/TUAMrUr92bQqVCTxRSMJ98/OKpCf&#10;0wtjvklA2x+G4zZaj0474tFzw0RlNUp0HuOKc1+1f6P53H74avtytRI3l+1/yXpURLosABGKVOhC&#10;c3AlppDsRrNkObDu0A/ou3Yiomf3xLuzuiN6fk8qjrgcxTifcoU5ii7FgI1TMfDnGRi0aRpdMFlW&#10;HvnePyOrZSgEfMNZ3dCA/HnSeKz95XvVvupQBQm/qaDn6UMRuKh02QAiFKngReZgeXLy8tSmoF2p&#10;hzHu20X4ZMVotJg/AA1mfI56BE7jebL4TgLZyI30R2ZRoJYJAzF2+2K0WTSE1/4MLqaUMYwpe7Ve&#10;je3QYE4P1Ge7NKeL+HniGMz6eQ326Y8gw+NSHR8bVrTk/La+RL4U+vMCJB/LtghZ8aSYlfLl+JHh&#10;ykZKmgk/px5iz7Qdc3asUgsKB6ybgk8SR6PD4li0mjcAzWSmeXZvRM3qTfPeC1Eze6IRfV/ZDirD&#10;iQ0JtPrCM7vxGkFH90eGVJteJoUtyWUxIXctJiH4SZYYRzZCSa8uXI/1bqBk0IOdDpVccS9tuyzl&#10;JDJrShm2WziEij8WwzfMwuTvlmPx7q+x+bed2Gc4hpNsh3RXpmqX0OYkpVER2rI4+VLpLwOQCzH/&#10;CZZAI/kmXq3Mwch/sjRBQCXro2QTkph36dFk+6s0qCfgU4cMOH1uOAi6ZLsBe/SHsfrX7Rj99Xw1&#10;Sy/BpMRGMuT6Z3CDZMm+KHoTlln2foxlx7H64Db8nHIYx6w65ebIKJrT54HL71H1Fzl4ySITGUny&#10;5wYop1wlN7W8Q0k2Hynxa+1wJfhS6bICRChSJf6sHC4SAVSm14lvj+9Gn6QJ7FVlK+rlsTCFZfH3&#10;m7JcsV/PYq9+BG6vR3UGZ+gKK3Nxc3HQZQeIUKTK/FWY/6g6Sg+74fB2NGfsU9Irh3+XBahzeyLp&#10;wFZ1irk0ZWEX9P1ZubhIAaSk50HyU6QK/eWY9fzNnIK2CYOuOEAkpui+cjyyaTH+V+RfXHRFACIU&#10;qVJ/FeY/alKrKMcdlQSrmIju1U8p2jFBkcr8V+PioiviYglFqtRfgfmPqt/C3V8jevbnf5hJvZjZ&#10;vdE/aTwCcg6WKmbk8v8VuDjpigFEKFLl/uwsYjJk2NFt+Rg0lbVkMlw6uwfqBYeHJVAWlys6QevZ&#10;i3PES6WXIEPQvRA1W8u3/hzJtyeiZvVA10UjkObU9rRHKvtfgYub/lQA0YZiZX41NOehDdFGuvdK&#10;sTZkLH9r9ZNh49CQcYY7C7o0Mw5akrH95H4s278Fk79fgdiNs9AnaSI+WzEGHy2LR8clsWi3aBha&#10;JwxGS8YwLecPVH+3XTgU7RcNR6fFI/DJsi/QfcU4DFg1CSM3z8GMHSuw6uA32GU8iuMZFtjcmfDk&#10;eFXeslQjNAybv7yXg0NtJhokLDKJdN/FssynKHmH6UNxU4kCRBOI9lxIQOEk388sJZC/yTLoKPvW&#10;Q/dr8xVa1XNzT8OUsBSHO3yAox06IfXLKcjxB9Rvsvw79IxKi//IoWrh6eQXsDyjroc47DcpV448&#10;Lz8EKZSONu5PpQt+l0/FooiUVIjkfnVN6qhdOkPyXWSad5r/yu9k/qP9SJK/8rNKJ6xAobqF5JW2&#10;dz+OdPoIRzp3xfFuPeFJz1S/5/DXUBm1+1kmulrq7xCzPuH1/z2WsmigO5uG2owU9l3KqskxF7ot&#10;3+BQ0zZIjh2p6q3SKQAoUk4hlaZck2Xt/PuMrFW7nobf60PqhK9wtPNHONr6PZgWLFZ5ya9aSc6S&#10;km8RqMQBIpVyndIj5fOeML76H6Q+9yL0z78E83/fgX7YCLgzM5B5+CD079SH5cVXYBkRDx8bTz9o&#10;CKx1XoOhQVO4jmrn2LoMeuibNoeV6Vhfex2Ghs3gMRhUPq5UHZLfaYK0uq8j9bU3Yd+6HbIo2jI0&#10;DuY6dZHSJAounXYelGoIfua63TC+/wksdV7HqWYt4Umza4Dh73I8TsZ3PyC1ZQeYXnoFKc+9AMsL&#10;L8PQqAksi5cQrHmwzp0Pw8uvwUzWdewMT1Y6XCkncerdejC++AaOUxnkmAXb5i1MvxX0L72Kk8++&#10;CBPT0derD8OUyfD5/FQCLU/paf0EvG7AMFhffh22196CkZ9msv7tBtCNGAm32wdnqh4n342mfF5B&#10;ap/+8GSmIaXje7DV/Q/sr70DO6/ba78Kw/Mvw7x6PTy/HILhzfowvfImTtVviIxfD9Ci+XHqo09h&#10;erEuTrbvBF+Wto03pKQXZCq2n5/OlBTo6jeGlfXS9e6j6mqOGwXLv1+F/o23kc185JrbzvK1bA17&#10;XbZL3f/C+E4MMg8e0pQ9LF2hzF9/ha4e68Y666gTmXt2K7kc/fRz2F6oy/ZoC58zC85TJ3Dyk64w&#10;v/I2TtX+N4y1X4HurfpIpczd2ZlwJx/BKT5vok6l9h9cBO3VqGQBwkdECNIQaQ88BnOtF+A36pD2&#10;007oH30KtgcehWPcBGQcOgRLrZeQcf8jsPcewEAyF4bPumnP1HkV2b/9pt4lZRoeC8e9NZHapgP0&#10;73+MtHsfhHHAQKXU7pOncLL2y0h/9GnYmbbx6ReQ9t12pPUeAgfzMRA4rpPa6wJUg/BTAGJt0or5&#10;Po6U/7wLr91yppY+gin1pdeQwWeN7TvCT6UwDR8J+4OPw/Tok3Du3g3LzNlwPPwEHI89A9vDj8HY&#10;7j1k7TuA1NovwV7jIegGDobn1EkYa9WFo8YjMHXpAh/ztu74CcaBw2AaFo/s5JOqt5MyMQsqbg7M&#10;n3yK9PuZL4HpOPArLASS/cFHme4ryD5yFAEDy/bCi7ynJnQffQ5vRgYsjZsi7cFHoK/fCJkpqfC6&#10;nFSULAKdivzjLpieeQGOmk8hjWU3vkRZ7PsFxlZtWfeHYajXCP7M4BFFUg6RT4TmPqvMYnlPw3uS&#10;dROZ13gMhnbsIEypsNBy2R+iLJ54Ds692j5x0/jJsN7/GPQtWyHlgw+RxnKnfNZDjfTJ71qaZP4t&#10;8jPX+TcyHn0CtppPQ1/7RWTs3oOTHd9H5v0PwvB2I3jNdug++ETJ1MxOIYsdp2PTJpiffBq2Bx+G&#10;edJkeJOT2RG/qO4xdOkmxS8SlbAF0cyl7oOuVPaaVJQ68Ot1yNq5E0YKwE7lSx83ngA5DPPzFMp9&#10;jxEgA8MAUlMBxHP0OLJoZSxsDMuDNeFYsQK2mXNgp3Ian3oWWQd+gYfpprLHFIHYP+8N86BhbKSn&#10;YaE1SXvkcegpyIsBiJdCTyGopAyGDp0VCE2xcXAwfzMVzbVnHywzBCCPw/ZUHVjmJkD/5rvQvUqL&#10;8kwtNhSVdcBgWs9T7MnrEjDsDLrSik6cCv3jz8BS80nonq2NrF17lIyUYvKPAAFi6vKpysf2XB0Y&#10;Ro2llesK62NPQv+fN6gsu+FlXfWimGcAkgkzAZJV40mY6rwAPZXP3KsfUuLHwOvxwrnrZ1ieqk3Z&#10;PAbbyDHQf/AZdFQ8HQGY/gjrFwYQAYHU1Xn0CJJpcXTP1IH+qVo4HN0YfuajKbTmwghADFIOtoOF&#10;8rOMHAdTwyZwPPIkDE8+A+eBA7SotDIvsf4PUU5fTUHGuo2wsD1sBFDaJm2HZAggQvKMhRZBwG4Z&#10;HAtjlx5Ieb4OdLSKGQ+xrG8RIFYrTB90Yds8SgvyJj0LAzK/3gzb489Rzo/D+tVU+AQgtV5kx/Iw&#10;9F0vESAlNQ8ivqJ45PoxE2C+92E42Ltbxo2DYcgwKvdTMJDty1fBabPhxJsNkFaN6KfrYZ0+iy7B&#10;23D86yGk0oRnGoywftgNjvseputC9yQuFuahBMCzzxNUFMB7H8F54jh0z72MDOZj7tFLBac6gsxG&#10;wKSzR9PTGriDAAlRntsDc5MWcFDRzOxhDT0HwDBoMFLGfon05BS6c21gu5eN8Op/YU2YB32L5vz+&#10;MI5RsTJ1qTBPm641Enu67B07kH38GIx1XkQmFdVCC6LvOwAugu7kf99k2ZkH3UrLooUwNWtPUNaE&#10;6annkb1nzxnJiqslADF/TAvCelkIIOPYCdB/8hkbmnWo8QTS1q5hJ6OHkeCx30f5fPgZfFRuc8No&#10;9syPwyyK32cA9ENicYqummX7D3Dt3qU6Elv1h5E2YRJ8HjcMLdoo8GcSuCnvEiAZwVNWwkmUVgol&#10;yA0qsJB0L5oFIfiffQlp97EzYOwjsLH0GwAbPQFTzWfh2r8fxv4DVRuZCTTT0FhY6AJZaMHsD7Bn&#10;j2oGV0Ya05L0tbSdfMbCujnoHVji6aL6Akht3xlWljOdMtD9tz5jqwzoRo2G6V52hk88D9PESTB3&#10;64e0Gg9D9xAtz/pN8CSfILhfgP1+tgPlV1QqUYCEky/HB7fNShfhCFJoho9TkZInz6BLIf2V1ov4&#10;XS54dAZkHzsGt94IH3t4dZ1CcjM+8DnsjFeOwP71Fjg2b0XWsePwptng5nWPy82e1MHexUafXN4m&#10;mwt/IMC4Ih1eh5X3OJAb3KoZIgGwOz2Nv9vgT0uDL92h4hAPr+XwWVEKL0HkNpiRdeQYPKl0XbKc&#10;qkxCfrcLfoLbY7fD7/HBn5sLd1Y2fDamw+tuuj4+XgsEcuBkr+c6ngyPxcZ6uZinnZzGuvlUOYSk&#10;9w7k5DEuS2dZWF+WQ+rsZ/o+xmqytF8pplfqJc/bWJ5MWlymz/J77Uxb5BRk+e7JZhkZzErdVJ7Z&#10;2ew8aCG9frjSHIwPmIaUQ+pbaJJ4iXGI3wuvyI/peKjokoY3K0vl7ZG0ndkqDymnh7II5LAtWVYv&#10;YzWfPCO/Ub5SnpB2BSgPr52/WVkHp1PJz+/3q2vSjpJPaDVwDtNKZ4ximDJTWXP38ZTggMVp+Lwe&#10;pRseu1lZWJFdUUhzsUYQII0jA6T0vEb478ah8Kqm0XqOIjElICw+sVgVgYX65Hftd/F95br2t3yK&#10;wqhroWelwGxsN4XnphJKgKvSYN3PpC3PhL4H81EsaYTKEs7MIJS+9ox8vwCr+8n57jvvueB3rb6h&#10;71oZQ59yXcqoroXuV9e0ezQ+ez30d4jDZXP2ujYULtdEfio99bfG56bD5+S7KkPo78JxKL0Qa9fz&#10;ztRPXVMcXvbw6xqfUx7+nb98Ui5VtrB7NOY1so8A81gFUA4EqBtaW2t1PvuMpBH+bGGYZSU72YG/&#10;vjEOpeZHRQZImYVNUEqYN1waNw5y/u+RrkW6J8jz8nGkewrkULrhHOk+4QvdG+m3/Jz/3tD3SFxc&#10;91wqh/IoDBf0bP7rheXwtAtKq6Dr5AReF470m+LQs4XlsGcXNEHpRU0iA+T/+f/5/zkSm/B/K8Cj&#10;jyx12E4AAAAASUVORK5CYII="/>
  <p:tag name="ISPRING_COMPANY_LOGO" val="ISPRING_PRESENTER_PHOTO_2"/>
  <p:tag name="ISPRING_CURRENT_PLAYER_ID" val="universal"/>
  <p:tag name="ISPRING_RESOURCE_FOLDER" val="D:\Elearning-Thuy\KPNGHECONGNHANXAYDUNG\BAIDUTHI\"/>
  <p:tag name="ISPRING_PRESENTATION_PATH" val="D:\Elearning-Thuy\KPNGHECONGNHANXAYDUNG\BAIDUTHI.pptx"/>
  <p:tag name="ISPRING_SCREEN_RECS_UPDATED" val="D:\Elearning-Thuy\KPNGHECONGNHANXAYDUNG\BAIDUTHI\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Am5ZTbt0Mrn0HAABoGQAAHQAAAHVuaXZlcnNhbC9jb21tb25fbWVzc2FnZXMubG5ntVndb9NWFH9H4n+4slRpkxgUJBCaStCN4zZWHTvYN7Tdi+U6bnJVf4TECe2ehnhA0x6g2tOE0Mo6xmc1JnhZrG0Prvg/vL9k5147ISkVtgt7SFUnOb9z7vn4nXNulq7veC4aOf0BDfxrwsXziwJyfDtoU79zTWiR5a+uCmgQWn7bcgPfuSb4gYCuV86eWXItvzO0Og78f/YMQkueMxjA46DCnt4/I9q+JjSrJhZFyTDkqiKZuFWTNVPFuo6JrKmmgquSIlTwsE0D5Fv9vhWCMUsXMoR8wKaCNyTdNEQJQBm0Rkyj1WxqOpFqQoV0HTSg3tDluIgOkB+EaDDs9YJ+6LQR9VEIX7FsGzTQTerScBd5QdspYYKxKqsmqOfny96WFZlsmA2tJgkVybc2XTDD7juOj/qO1Xb6n6JD1fQGVjLwGh18JvSmLhmSSsCZzbpGNKHS7DsDxw8BrtcNwqAMniLXwE5TWzZFraUSoWK4tO2ghRstyeBxV1uNqqQvoGALLRCNwHEmHxkLJRTdBD0npNNNUHa6dFrD4IAG1ldTn4i6BG/UzDWZ1IWKCN5lSXObhl1EjV4fCgU5I8sdptmVlVKeuioWV02imbjZNKstQt7bTfpJ9DNyk/FjipLoOaC3k+iJ38lDFLVGE6sbpqKtaGZVXgFTA69n+btICTrBF5euXN25ePnKl6VgDMgxZR4IcaTLiwWAVKJriglokmKq0jpkAJGT8d9NRJLoV7GcvNYiiqxCrh89ePc6iR6BWzZp/MIvhwLpfVOo3GjhDaQk4305V7ql61AOWS7LBmcW5iFF4sxShSj56GgvPkDdIN5nPAJ/u8jvJuMnkAvxfoAGPOuP9pLoLgppMv6nh0IIqJ2nu6Y1MGQfFCTRZZFltlDRATZMUexzKIwf26gDDwepCaP4LerSJLo3RN34jYV2HA9twqdgVj9+BWZtxvu7aJREd0D0hY88+O4dH/nw7vl8a9ZURcM1nrANqBS8AsEgARpR5zYcG0i1l1JFWga8PEasBM+hdnDbdwOrjbaAnhDVDGT1ei61MzrOaqjpWru5Vuh4TVZXoHA0xQAqrE3eESqr4JOQ+X9swxHHf5WE0rEh6UJlHfx2CkmTlwkThtiyENng9nI4dXmlrsCLMDPqtNN14QW8Ww6lKUGWVONxWMgHGdNjw1jTdEhnFdL2sIc8+BuibXh4PswS98RUyoOXVVGD+hHJjIpLly9cXlxcbMyq2O7GbyEBIIfHfufoAcvPnSF3o5dEP4Ezu0n0PegcJNGhla8UzoR5vWRlC+6B7DUJZ6D6bJmG716/ewyaWSHl4Sq4pYp1s0qmRK1YQ9/uFpSDSj6xcmbrZDhw5qohtygzNLOqrQMzQQ1wR5aR0lYZoybRj6AyflRGckMymCgLWZ6Yim/KK2lvBgqdENp7/uTxRXb8BuLCWbI/3GUVBKkY9i0Wnxn64kzH0jHss0bw0GbvvDlfzgZDgklDJTJWJjb0IBUPKAe2Ga1+qBhGxIAb+Jzx9x8px4e8Pn7wu7kGQOsRpRqr1Bst+RtzGcsKnylmcjO1JKuGzBWM6n3kMroexa9YDU4aTva9EfPCQYhuDS140W8Rmx54z1lAWdtSa9L6QlkD5zrdSXZmHmN2HoLPfkmpYg/sollsDsJ5E2abYHqm0xjFuOSjFhX1yMQckPXSSauEOdNd438J5NEef7CRBy0djhXdhy+wY3yQlqcO8tyyVDzQxw36iF/5iU9rUakol/RSaQOzlUiCgQwIQ/Is6haXqjPFVRnoORk/462HZwX1i0PI6vLcKib7W0FxaVXLANL2kBFteSuMOkSCH6TOhszTHYUva7Nn4Wtacfk1qWrIBBromrM5oGHugstp44Q5YC6X5mb3GSqbthjGabCWPaJsZInu0xPaQ6EpemaYn2umRCYKnOnSRT4c1SwA9diOAK0xPmQaoMewST96CMYyywsoajWkid/SvnfC+VkqeEM4qj+3mpywNcD7L9lS+tTPmu/x89sMhgLin/BBSmnXP8XK1CNkRgNfifMgpyRSKuYjltDzbPvZY29IWIdBUMSqyKbHehI9BbfGrzy0zVzvFZSHamZuU4gxmUOzsuZQIRtKeLTu9QoCpptxTVrGAJp5ipQ267hNfBu7NWS76cwZvy6FxoZm6AXSFHUFQgEVMS6Nwk41vV95bw4EMeChtPKHWKNV5TlpmNryslDRtrbyJAiuzptf5xnFL3TGL/0i4tmtxwSgwYvTLXJ7QGQorM9+dxDyWyk2CUA5HO3B9+96xbKf+y7LNUwIFusNKHlYIWpJ9DtyU82jeH9uJ2OmMfrbjp95ZRRMklnUWjos5xmXiMGwDxsWoaHrIGnH8nquUwaV3QhCB+KLdoklexaCp0PxPJ4VnV6AERq/SBvUnTLyx6cJMm3eyO/wKzWKBkGR3sIcQOSmiWs1fksInnWpvY3CAFntNrKQnV0XukEnKAom1rEKzfAYntOmYVlAXZKmt37sxorfDimBxX7R+Pe73/Lk09vkrG8A2abP81TL2ubow7ll+jTgv4ksXZj5ieQ/UEsDBBQAAgAIAICbllO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Am5ZT0nQCq1QGAAChIAAAJwAAAHVuaXZlcnNhbC9mbGFzaF9wdWJsaXNoaW5nX3NldHRpbmdzLnhtbOVaQVPbRhS+8yt21Mkx2BBIE8YmY2y5eGJsxxZNODFrebG2SCtFWkHIqTM9ZDo9pEyPmUyhNG3SJNN0kkvtaXsQk/+h/pK+lYyxsTGrEjJpc8Dg1fve+/a93ff2rcjcuGeZaIu4HrVZVpmZTiuIMN1uUdbOKqta8fI1BXkcsxY2bUayCrMVdGNxKuP4TZN6RoNwDqIeAjXMW3B4VjE4dxZSqe3t7WnqOa54aps+B/3etG5bKcclHmGcuCnHxDvwi+84xFN6GiQUwI9lsx5scWoKoUysacVu+SZBtAXMGRWTwmbRxJ6hpGKxJtY3267ts1beNm0Xue1mVvmkWFRzhdyRTKyqQC3ChE+8RRgUw3wBt1pUsMBmg94nyCC0bQDdmdk5BW3TFjeyypX0rNAD8qlRPZH2ePJY6Mnb4AXGewYswnELcxx/jS26ZIO4EA7iLXLXJ6B0aGxAkpN7vD8QD7V2GLaorsETJHyVVQrael0tqnW1klfXV+vlmKo0QitpZVUK0yiXCup6paqpjfVlbaWcGKSpd7QEoKTMpNXX6mpDrWhqfX2pVE2IkCd1jFFXcqVyQsxtdalR0pJaquRWkkJqy9WKHCZfXanlKmuJqOWrq/VGklAur9XUerlUubmuVatlrVQ7RkUbZWBLZFLDuysDu9D23aE9dJSVaobN7RNbySMcsqKJ3TbR7CKFTb+BTY8o6AuHtG/52KR8BxJBGpLnJiFOznOIzutik2cVsXGVY3WxQqAGxo5TSHq+n0Kuzw3NPhWbH5jZeKIZyIoOZjtlu/3e2c9f7bOfvXp1Mv1xNDNbtEXsCnbdKC+O0j/TfQMpeObKWRROsZbBnGPdgHzNj9Lt4MiRFBW+xzqnW1AMyAmuG75pNnzHsV1+nLEHB/skTlGT2bDZUCIX31HTNlv9qBGrSVoVbJGBKtfYpKwIkjMK2oCdYkI8qw5hqIEZVFbKIcZ6X4HnNz1OeVRRiz3pnEuxiUAflH6CVhojMdcN7IIXvcHxXnxENdMXPzMo0o2gE/s7HjtNVgteWGiThp2/LMRdm7XhE7O2DPQmgCAJgCEdbYWdP2QwS0GHSwsvw5oyxboiroz4neA1lpVDPOw84UgPOwcyENXC1JQRvE2aHuVEyhVhZ58hPXiNLD/s7jLERRQcYNZ9oqMmMIMhN3jBDNQM9nbE+HNkhp2fGbpHrDhMQwK6UAORD36HB5tG8Ia1b8gTcQywSJFhB3tMBHUP1OrBDz463AW1YOjtq7D7SAfFFLlh9zGFv8LuQzqGCIOP6cSWt4SBA47u+hh+6H0Udr9HngkZ4hKKzwqlSkG9cyki9JUI4L4FMs9YO7ktDtRfDk5PzCqe4gEfb04EhyEz+IUlMBdHITI3pAJtBS9EiEHkcDc4OJKTdYEUg+XBSPK3r97uCybBvn6+NbFFw+4DHVnBG/G4+zCK/ftcG4OWhX9GbEyI379dKSdtTliWSe2cY4kc7kZf9KQuScAuMj0UfwZ+eSLY7dmxGwYn3steCdIfsP46SoI9B7j+jsjKL50xayciE+e+3oKDkdfJYypU6LARxpjgBrEjKs/ETH6LZ8ujKX7DDClT6ZnZK3PzVz+9dn1hOvX3lz9dngjqnadrJqbs6ECdn9jqSSNPtJVn4E5p3+RQJ5q4M0CntnLSuKQ0J7R10sgxHZQ09mSLJw0cafTOQE5o9y4QOb5dPAM2oWkcwRZt14IOgLRGlt74SwoJeEn4N5fXSp+XtLUxCqJdO3rUzqREGzC+K4g6tA+1KYhP63d9yIBwCugf+hekTvq9GiVgXGTE6DT6wEmAFSk+6vZkMCvREdiULSXLUTUAI62w85zJIG6t5tZQOezslaR6pFLY+bOGtLD7Y15G/vDboCPZQkXOkdMZdr+DKQaPpRgPlDRoGfapDGh2JjWfTqcLGJBWFAFoIl8KNVD8UBvOfY/gLCgK6Xsrg+cpSlKZ4R3XswvL8/+NBHjua5E4g15MAhy46biw9ftx1KmLjNL/2O0f9qXhR3SbtyyuMKKGNjrVUKl6FnaeJoUUwu6vyBTGfNEvD13CiNZV1NbN4Kn1zl39zjbR8C5oqCulpWq58BEUiw/Ug/G3/qu0oXdn/fdRw2+0xROLMmqBW8V1Tf81+OL8XDqTGv9oagq0Df9bweLUP1BLAwQUAAIACACAm5ZTuKIBuo0DAAAEDAAAIQAAAHVuaXZlcnNhbC9mbGFzaF9za2luX3NldHRpbmdzLnhtbI1W207jMBB9hq+ouu+9AIsWKVQq3VZCywJaEO9OMmktHLuynUL/fmdcO3Xa9NKoUjxzZjyX43ES88llZwXacCXvu1fd0eVFklVag7TvUC4Fs9BJmYFnVsJ9t2RV55vJRUewTsbW3b6DK6H0G1jL5dygwEs6PL/vZqpcMrl+UnPVS1n2Odeqknl39GN6PbubjZO+g+4YLdZL0ILLT8QNBreTnzftOMGNfbRQ9gqWQU9hFmgwnE1+ja/PMVhqMAYomNspPSdsBEtBhF0G7neWxXab2c30ZnJ1ltGKG26d0XhIT7sRlhaxjboOhuPp7EBgS7Wslk347+vp7OGQd63mFHvT4lgStYVQLEc20AYDek7AkWZr2uREuha+LaU4oacdklbWKtnLlLTI4J5UumQCbQr3O8vGd/gMC8eiegtIB2zATht4/zC4vhpmh/o6h2bViwJYfsA5VQ/0Lj4t7o6yxhcTWDHM83agETzHOJTOfcT0bKH+LTr5CdVQK/FKOzQmAvE5FTCyuoKkH1akMQv19VJZPO4wKpgwqI5FAfKKSb6yygQXTVlA/YMvLvMI4gVB/6FEVcJkE2UEa8oDejJ5cH2L46pldWAaVl4URbYVBtwz1nsPFwkD7o2K/iLFeg+8qyGLcIQemGvekUJfJCAZvofqhJVTkfsnGjwm2s8LHKBUOYwcH955CdSZpO9kFER/J4pEshWfM4tXyl/CpGsXukn6O4oNh1opk1huBewTKVOVNhgEKj8aqbYoCL85eWZsn6CwHtqUhcLTHRVnT8vj1PV+NhXaLDoW7y66J/Un6HelhOl2vAnOL/TgrsxdOF0ROHpAP8pCRQaOd60WUlkwZyHV5iCdhWXWsmxRYijtYdelc51r7VDi99vvnKzKFPQUu80h0KwpI9SCzxcC//aDwxfkTfgBJdnZBbqSjCNh/WmNJK7FwHS2CA3eLEheVsJyASsI8yASUJYH8kkMMno/SWJOg2uR4BTR/ODYMqE5UCL5HvoDg2mFbxTHaWxZalwm21kQpu/WYzSP/TwjBsajzK0dSWKHqGwpFHYjKhqrrHqzTIeabdcuUbaCseSlGxsojrZt0ZCFUGrpK+BUgRF78rA5XSS1o5pALZp2AxqJo6s2A6dpTsR3PGmjQgPE09AJL+sZ/QfWqWI6f64BjaHdoiZbzAwvMTdYDVXvBT80kn4kdd2oC4/v+O0/urz8D1BLAwQUAAIACACAm5ZT/4Emf08GAAArIAAAJgAAAHVuaXZlcnNhbC9odG1sX3B1Ymxpc2hpbmdfc2V0dGluZ3MueG1s5VnNbttGEL77KRYscowlO3GaGJIDWaIqIfqLRDfxyaDItbg1uWTIpR3nVKCHoOghNXoMgtp10yZNgqZILpXQ9kAj78E+SWdJWZYsWV42toO0B/9oNd/MtzM7Mztk5uZ9y0Sb2PWITbPS3GxaQphqtk5oJyutKMXL1yXkMZXqqmlTnJWoLaGbSzMZx2+bxDNamDEQ9RCood6iw7KSwZizmEptbW3NEs9x+be26TPQ781qtpVyXOxhyrCbckx1G/6wbQd7Ul+DgAL4sWzahy3NzCCUiTVVbd03MSI6MKeEb0o1S8wypVQs1Va1jY5r+1TP26btIrfTzkqfFItyrpA7lIk1FYiFKXeJtwSLfJktqrpOOAnVbJEHGBmYdAxgOzd/VUJbRGdGVrqSnud6QD41rifSHu9d5XryNjiBsr4BCzNVV5kaf4wtungduxAN7C0x18egdGRtSJLh+2ywEC/p21S1iKbAN4i7KisVlLWmXJSbci0vr600KzFVYYRSViqyEKZVKRfktVpdkVtrJaVaSQxS5LtKAlBSZsLqG025JdcUubm2XK4nRIiTOsLI1Vy5khBzR15ulZWklmq5alJIo1SviWHy9WojV1tNRC1fX2m2koSytNqQm5Vy7daaUq9XlHLjCBUlylBKZFKj2ZWBLLR9dySHDotSw7CZfSyVPMygKJqq28GKXSSQ9Ouq6WEJfeHgzm1fNQnbhkKQhtq5gbGT8xyssSZP8qzEE1c6UhcrBGpg7KiEpBcGJeTG1ZHdp2LzQzubTDQDRdFR6XbF7lw4+4VrA/bz165Npz+JZmaT6Niuqa4b1cVx+qe6b6gEz105jcIJ1jIqY6pmQL1mh+V2eOVQinDfqxojm9AM8DGu675ptnzHsV12VLGHFwckTlCTWbfpSCHnn1HbNvVB1LDVxnpNtSALGkUqoXVIDRMCWHcwRS2VQiclDIKqDRCe3/YYYVEHLfalcy5RTQRdElo9RtXWWJA1Q3XBbd7wej8gvH1pS58ZBGlG0I0dHK+dJKsELy20QcLuXxZirk078FulHRHoLQBB1oMhDW2G3T9EMMtBlwkLl+AQmfwgYVdE/G7wRhWVQyzsPmVIC7v7IhDZUokpIngHtz3CsJArwu4eRVrwBll+2NuhiPEoOMCs91RDbWAGS27wkhqoHexu8/UXyAy7P1N0H1txmEYENK4GIh/8Dl9sGMFb2rkpTsQxwCJBhh3sUh7UXVCrBT/46GAH1IKhd6/D3mMNFBPkhr0nBP4Le4/IBCIUfs0mtrzJDewzdM9X4Yc8QGHve+SZUBIuofhyUK4V5LuXIkJf8QDuWSDznHaS22JA/dXw9viu4i3us8nmeHAoMoNfaAJzcRQicyMq0GbwkocYRA52gv1DOVEXCDEoDUeSvXv9bo8zCfa09zsTmyTsPdSQFbzlX/ceRbG/yLMxbJn7Z8zGlPj925Ny3OaUY5nUznsckYOd6IOW1CUJ2EWmR+JPwS9PObtdO3bD8Mb71StB+QPWX0dFsO8A19/mVfmVM+HsRGTi2tc/cLDyJnlMuQoNEmGCCWZgO6LynO/kt3i3LNriN9QQMpWem79ydeHap9dvLM6m/v7yp8tTQf0LdMNUCT28QeenznbCyGNz5Cm4E+Y1MdSxqe0U0ImzmzAuKc0pc5wwcsLIJIw9PtMJA8cmu1OQU+a7c0ROng9PgU2ZEsewRdu14MqP9bGjN/mphAC8zP2byyvlz8vK6gQFUdaOX7UzKX7vnzwGRCPZsSmg/eHGgPh+fs+Hmgd9f3DNXxS62/e7EocxXgOj++dDJwGWF/VooBPBVKNLrynaPEpR/Qcjeth9QUUQt1dyq6gSdnfLQlNROez+2UBK2PsxLyJ/8G3QFRyaIueI6Qx738EWgydCjIeaGAwJe0QEND+XWkin0wUVkFYUARgbX3E10O5QB256j+H2x1vnhTW+92lDQrXgjDvYuVX2j6PkTXzyQabWvLhKnk/JG3qacW4n9iPuRR8uMP9hT09MAW9S30ctbBEOutALwP/iAV2JP5WIZtTo2kKEGlbYfZYUUgh7vyKTG/P5CDzyXIVPo7x5bgTPrDN39Zkl0GgGtORqebleKZxrKhCxXPgo6s/Zui/+NHgXNvLya/BCafSV9Aysj77gX5r5B1BLAwQUAAIACACAm5ZTou8rpsQBAABkBgAAHwAAAHVuaXZlcnNhbC9odG1sX3NraW5fc2V0dGluZ3MuanONlE1vozAQhu/9FZF7XUWmyVbb3tIUpEo9rNTeVnsYYCAoxoNsJ9u06n9fTNLEBpPGvsQvD+98EM/H1aRdLGOT+8lH97s7//bPnYZWM2qDP3xdjOi11ZkWVY6vVY2iksh6yPbr1aP8eSJCxkx2punuxdpqx4+RfVKA0C7eBCxUQNMBbRvQ/gW0t1Dgd6+yQ1X7ipw2pxtjSE4zkgalmUpSNXQMuy665RbYg2mL6hu0gAw9U0w5cBgjT47IZzdR5nIZ1Q3I3TOVNE0hW5eKNjLf0/EsuUsWLr3aNajaD77eA5zfLn/OXUBU2jwZrPuBo2T5azEbJxuFWuMh7m1sdxAWkKJwfHm3zqCecTKP58ubM/S20pX5oheR3S7dQImDLhUFQg4+JluvPsejRZzwIWfwzRy+DhRRnnuEgB2qQMi0uPMzo2bTDLjHWZw8+Jyi0nZkgA5bc0QFQV7J8mDJ7Q5yNllrO9a9bmJMU1L56e9ot8ucmsGXdjPvmlHvmq0Ct7YeGy4XTAZzvPFeWN0L+xx4VVwYlgJac25IeZmY/pyx5z9t0aDWqF6JRDs6JwyMgWxVt9OkTf2vOxVCaWYXltNL6erzP1BLAwQUAAIACACAm5ZT+vg6KHAAAAB5AAAAHAAAAHVuaXZlcnNhbC9sb2NhbF9zZXR0aW5ncy54bWwNzDsOwjAQRdE+q3iaPnw6ijjp6KAhLGBkD2BpPI5ig5Ld4+4WR3eYtqT4yVpiNkfnw4kg5nOI9nb0nK/9hVAqW2DNJo4sE6axGzR71ofU2mDBorzLOktqUeXOqcnEX2xsHyjD844et7Z9RQl0HLs/UEsDBBQAAgAIAO0RllOl5IKGNkUAAKNfAAAXAAAAdW5pdmVyc2FsL3VuaXZlcnNhbC5wbmfsvHlUkuv6N65ZmlvTZrMsK5tTKd2Z5kDZoA1mg2YqSm01h0QIS3MANDPbDQ4NkmFiWWqaQ4aAoaBWWwvHSAlQ0RInREwQAgRetL33oXPO97fe3/qu931/w/mDxfDc93V9rvm6n4v1/H7sqMu8X5b/oqGhMe+g674TGhqzjTQ0ZqXN1Vb9YuO9dr3qTTPyhIuzRmmLybDqy+zgPW57NDRepulNnZ2j+q4Lc/WO1NAweDP90myAFgZqaIBtD+7b43HZn9eNaoqH+JleVkRhxzaE07e42eT/9rXsacaVh/ODSD6gW5XPKwu9D1cyD7ktMSssEYbeDMl1Hp4I2Ax84bR6/+wFuCXtRR77mFeWXgGeRJpXHti66fqvjHBlFqJHLACBy/h91vQmBNtaXHVujP6oGt6aHfkostQa6GRNj2vJimnMl8nus2W9Axj2d2sMZWKE7vf96uAUWwVaI7riSr/2e0Mpxb6vvgYqTYafVf2Y8Kx/Lo+/FnS5o0xxgDFf9csZTL+uUV89VN7n8mFaIRqkdV6XXVvuF56bpfoyegfUtyZtioxGW2uqvkYdLB1PD5teVku+qjf9VjnXaJrs+QWW03vpa0HTb6X7idNvIOqzN8mtKIkhxP97C7i7WoHgs6fQSj5FiwAK2xPmHLbX01q1VxD9HNbXB7g8PACMHzf8oKkNIz2zeXrAo1JLo9dDzgfI6uC7YITDyXrA7yuUz008NPaF7fO019A4eh+mKYp8Dnu8/IiGsIhZp7Uqkk3diZ24YoQWHG224+lpRL4/30TrEZ7kVO94sdKyf9KGcHAHwIr/HjhZRo2hf7uOjlce7yTl73UoJfffj8b+ks0KsYNsJgR5CDIPcA8pXdKSK/22goiDOXF4H/yco16TJtBMSDHzgjF40qyMMfUWSpZbWi9pp8jL/JXb5eetlFqmMfxHeKpRBo4x+eWVMBs8xYDbnyd9IGvASJV0HJosbzZKelp4ZcSrhltiVEaQ4xA65w4zOu2RMi9AJ3ryFCSq6hCxTbSDFS57HQ+8S28XWiCaZFhzWiufVUlXKuD9ojiBrOdCsClLuPcgO6rGkDSCiDSvcitq8BxLKu45wGjoEmWIYyXY4SoIXObF4lY27N4BfY4CVF181PDNbb6lhr1n67dzDHzRStmhsy165/zPnMQJUGzn6mvCyhrir/LJoG9lTD78flBE/Qv5rDP+vEqzMrEEy6VqXhrgTFKwS72MjwX5Qc5ku6OLJ8e+bulzZtFtNjXnbkv6A7m6x9+F1lDNDtX6ZE4KR4dWdfFPBmLhjjTZJZNDnQTuUDKCj+mis8aS2qupRanrPgcDD1SQl87vR4bz3Vk8SjjlU2bJgMXt+uTP0Zjztq7E8myDbErAVb2YC8uXUKu3Eb5kG10XzXoYlAk9yrwJC/SPa4cAErzzS4pRmiMFYlYhbqcBNVTC7tnXH4vBh2MnvRBDnqzros0upB4phhqKlYdj9St3bmIQhFupkyw/fz4rgvSotAKg0RVBpadWK3D0xuqe8DiLMv+TmBd5NYodMRZhZRny86BOGoFFv1SfjPTxR8vEazoU56RxTuOYaLfWWCYSgOaCC2RiCwYdiSrm7ZfSKPT3cdc6G8IJscB2arVwp/w8F9zjkpXDGxy6McXn38X32AAgrDh8/mQZ7zwzcIXcBiO0435on52FDapQRLGCJQrk+2p8C+65aDshgHs4zhwfA2EzORAElC4TH4ZUPUPKGf6UNFYP9BmfJ/rdnFDdw1x1F6ZJvDOtrDWF+S6/hPhXn/Bg3fS7EYQhxK/h6kXGaR4iLWa+MGN9mGycxFH1ducXaATHxm2HcL3DuKMFkywewIXtxGpywjkFspl6bfAsfGu7/3VpkFUJ2AnAhJhW3B5Cv58Ctdz0lD5QVuUETVzpIkC4763kNn9pEKe4ZEO3pkCBsW6Qidi79EdIn7iVH7gBytc9/jIZXmbrQUx3qpR/xlOyOv25GDIEZcdlicjrlTLxtg7RWr4mU5bbyLF50C1CPvEqiY4BByG5wSQKMy4jHMCzLqtsRgb698MD/UnZw95O3FECLXBlKK2UIEZmZbKeoqqfQpQPwmmYIBStlTMBqTrOftVd3RAmYE7ic/yVyw5ihGvotFYIn1BxhJUm3EGXkZ9ClmSbPJxW294Uvc3xmz90VLtuhwAcMmYxbsRVhivrM2M243ixnSdrVj/bxBc4dwX6M4U0KU+EzoOyKdssBi0KCsokpojYR2T8cEdFO3+vpVhWU72qpDWLMIryfwpfwYFTmhHiOQksizJD3g6Lsu0SdspAVQ/BtCZfNLHqcU3LIGrFbEKd53k0vVlxCQlO+cXoCerRSh60DMoCr6qBeo+dr6wJ0TxCyqFSYWZ4C7AbeMxloMDPsqAVUtst1BrC8divJrl8+iKq2LS5ovsEFyx6VRKHKaLIFZOsDyqPaUW0U1JuQsTR+QXQKj+p7DchcisVxyp/3UNw3NA3C7Z+50pLj/0vl3DCGOQzXtSBd2sBuTFaH+90LVYsnsBBMwGza8Jq5FEyajuhtRppf7zmgZjqMeFM69m33991Yu3nTkbP26CeiSgf/7R2CJNy/H01dUxPg+CrZC6QF9Tm0Z9yOM/0h5ga5YbLK8iiXZ+Fph6j3HQXy1ESpUblADFC8jNUs78l4R5rEz95gvmImmWjihpWMNAKyIPHMMo4Uwq4kAvVkh+hyoldEa9ALnh0qBsXTBmDFClEMjq0mGIil0aXBNvVvK6xdqTF8uSdcD8qN5Ql5p2+qld732QX6Hp1b4R94FbABsTy+CyjoeN7moUvNr6z249avMHck8sj2G8ZzaJv/MC6Jc1hmQGceG578jlunnFJS7zx3TZyzkgszslLAGf1JzuiZUgeadrZ5eddrGO7h8EuMup90WaoghDqDVb29BUZLLEUYq/wmWx/Np7iEMuuMGk6xTpvdcydUlG6lHyrx10oYqQ1uZNALVI0okX2wMZ1jHWAoqimN8ox8g+QKl6NCyVVdPYEG49qCvLH+D+P+IpUSiG3peRq4G8s+aPhGDCaPEkNlOIR/qXnYxAMQkDVKaJGuUdHKuLZZTFgW0213VCa1RA4l0aeMy/jC8OoI2iP29mId3ZKgfN9iXe0JSGmqgfv9fyXS5Ru0BiazyrgQ3JXUSd/9d7As6K8F3bSR+NwRg3VcyddrPrhnRlUb7xfaakLFzXAgZMATN4n0eAW2axaXiclap+/PZPbVkqf4JwfOdGzt/9Skencc6tZlA3nVvB2KKwMFqhKbpVyfhBdIbIq6z4q54j8c2PZd1h4tjicYkG4x6GhQ7jLa7BDz4By5L5SMd8UXtO9dBgMzHUnje4lkau7pXJIGvrIeZn3QYyIvA4iY22iyVh2ggOaHqTbrMkXZWAyn1/Ir3LMa572cAy5mneAT8jk+viDRTPG3+NZ+dWKeTaixgYAXcbELf4scl7Am7MRXoWKzKDy9lvCqyoh3DDBxCxa63ldZFBVT6MVD84uAE1rhRGBYQPoXHEVFG1UqHi3TZU3XxDAGwDrqnJsGFEkkF8aXmGONlKKzq2V8oKq/vR66WJ0jAWYnG8ZNP9BDHVPMAVkDiaIL9yHPWbSj7MzZSwuuAxd1s3qIfRHQRKdn3bjJxvg4/axwJeferRwEsYpTKaSQVBE8dncICQQwB0qE8swkzh3gUCxLklx5DwEI6wsAVLFhMgltpP8S1LITjkkGyIm7GWzp/MdJ+7DizKKv1sr3hfl8s+qSKLR/B8Ux2jAMKD1IOJB44upTu+BOlSzuU/mSWWhLw4TNUw8PO1tHevnaFyuHe1zdsoYS9tl68JoyF7blrJJsljZJZZ9mmuUkFQUplNQALxnqBHxivEmmfUEWLOm4Jf+xuSilVxVH6jj2WGgkXByPShB/udiDQ1Yzw8IWhoattD6Ob25RUxVP5m9U5WAjnnyVL1iCwamaVtYFKX6OOj2A8h0a7gBpGFQVLRS1WjGLPqTskZvte5/h+yBHqVCrNpw93kPKe0HwIZGz19UbSzMoX7OmUuevGXTzWwtSEV6pIi5fbqlTahSLezwrAzYN93YRi6whHm0kvjkZjBy6utOlIjmBIlsdRSDGjmm39vp93lVj9T22RJRyjFxOPnbe3dG/Jc3q6I2Hitcd7kwc1D0PKzhOkyFd2AtqHc1kqdlWj1XT1FvhDhuvC787uonPqaEwyq40332NqO+WfQJGkVIxZQppJRKwaZkCPkrKce/FM16VrTSTGUxjQc3YYmHz7tsdpiIBBL09S3N2JRjkKSfLtfUiIJRY182JW9ZR0w1kR+DpLHy1C4/Nnk23t2KGPOjiGAhuuZFkMg4j3+IfOyD+/6BjeuKt/W2TSDmeZoSHdWEJJpRutIBpx0Gjv/C+u79gVWiRvZmotxt5bNyNzxbepd/xrUxg395/OR9wt5/yFZvcX+PbKeTZLOXQvd9QMgeZ/LgWTsA5UiGxtrHe48yXMfLuzYe9VJfD2/EplffCI++eG/flaROOiLtaeNmE1TfTfLQb4wXvkOwh2rYIhKzz6WDA09/3ZQcbs0aQ0VYoYvxur/4YEweHatkeOExbWtcgvvpltm/bScURd2aPtCcsaxPtu5AOsNL8hZblZsiDn7FA26PpjnYdhodzofqOsSXvXFQ49ByRJtqbOuVNBJweFm6pswpaXK2aceuj+LODS4rPSCp78S7XhT8QyF9+oHbsHXSl07D7PVaE/p/FJMhd528uB+G9e1Gfvs0kM+JgrC5MIY8EKjmihvNtboRlO/jbVa9R3PbryQUf+4UKy7eqDzKXfaeLGavqZtU887sB/EPse5tdNtDjxF2Xx8fNXK9fgyyMbG+1OY8N628V6oG/eg+p82tjyUdu8Wfme6uqwK2PdoTW9ksqpnHGMDbnKdmrKDK+8LU1+9OXUwc1ozCowEe4UlTAQwR5y5DpCJMDV0pJ8PUo2dj7wb3xMaEGOGiOymZZlZFyECsL+bqVk9MJcf1DhJMfK2m7Pfdb2t3aUkQKOeJZfjkjXKAdX+U61CG2XKrQmyfx++KoV9K1TR4Ft6gb2Qg4dyiZ/AtP3dSihB3+QGuykW3nvLclBVv3Vb1XRhTw7yBwMMlFn/QmHoNXBMTMny4g048BIzEcApTrhrYfeg7XXC/aX5T9k01OItg3Sc1KuKdGK25JB+l/oSfoSfbUHJTX1ergrz3kc9xSFKxWvDaakpmk5d3jd3RFL5EOk+0wZ/uqTS0+/gkDLVJkvN7VNj+WakI95IhCuwOt1h9l7GGl1bXIe2and8W3Wko57le2ZFKbLRZ1BSuFzV14u1ZdYNe1z9XvCfirnu3DOxlu193fxHCV+BljJ9jr7uySARyUwuN3xsLhjpW73TZkv3l+C/3IWD/LLPlRaKdawqOeCAmDi9I8exIXdCnOto37SfCnM/tgvSexiMG63ySJJCC/d+fXX9TpIZwDevoikbAHg+e+3Fk82NmQ7boeCUQDyHEdGQWq0uyxjrHBhYiCboZZhpwmwYs4r+2LWDFLVX3hXN4mnbqGpfNHrIHeSo8DR6PbnxBrzUoUwuLt+Gy3xoil48PeAGKEE1or1O8tCDW8cXnFbHvqtRRbTcej5heKem4/qCPupUgP/F2ucuxbJK6/e4BYC+0awaFv0vx4FDie0BZV9S96+AbttXqi3C8RZOR0id1ENkyT1nA56Ww/qGMIkcvLzUNPZmQa3XU7mR7HasE7mCRo9dEjDRqUhZfiFQPCY8WGdgg3oyCUy1aIum5PsrC80HXMb8YFYEHxg8vaDiuTtBqrmot5uTUbw3xlDo8Nhf0+rmqNxC5IQffQE6oLazHz/tD4KfpKWP0o00n1t/Ly1ucGTGCuyosYSqed+EL8tU0dxUi878Sb7q3A6ktsXqbLTr2CF5++EoyRrr5AwS8Keaki1uXjboxxjzIn7fLGWJcyrOrv9it7NvgLv4sOryg4PKH95sL1TR9wa4kd/ns1vF3qcbXwSJcij/ZYTv73bES2eeF5zwQRUw4Qp1qhPBdqt2cxz4DDyqaZ8/ysuOtga87kLr8tGxu4kjwJpWVvqlVk+zEsNUmkoikIvn2flwKBCvim1FbLm5xuYRLVpkpRz0Pp5vNydTqsxUZ2Q8MXTEJKufFmUa9b583LFvucvrWU6An6l9I618jIMrqHqO6cx+Jynkhv/t9bI03fOMmH3njGS57dp1BXifIVt/wO6RgncnIMYU+8VVpMdIugHwGXgIIrn6RffQE701TYuNzdWdfZPz9lNYX4kiojkpCLV5xjqicSzVGc91hGWZr4YF78ze2nf5673cIcK93JWebepVoxINDiKMLtEKxZvOKLvHMXGxvHW0gjkp9h9Inz/ViL5kK6OuKTjrBWacgdrfUNVDBgykQ2n/YTfTtKnAclcL/eAF0WQe6JGeZmF0sTP3kuuzEP3Fy1RZR91w4iQDvZoIHcSmz5+jq4+cNsaSElccvHKG2nWXzD3+OWnHO0TPOQK0B6GsK3O03L9X6cwRkoliHrhKPOiag6hp/Ggy5pt/0qmn5mjcnpOnkp+6MlKChY48WLkBu/kL8uQwKO3q/v4Zf3JvqbPs2VMfbRZqliaxP1x8yRLx++5gX16/ldVLNx6+Vxj58c0J7ynhq49xCfGSI3frHQOaax28eizivixRwWzXvCt6kJQhLqC7zA7cQr5nYpZ9cJM1bWUQ23Ys6pPtTgF2DM+uC3K0bF8zKAwRne9q/W1sQ/lTZYPtubeKBSoiBeh0+wosT1pPBLZdvSE+al0qT7+huObfryleQeuJ9qV9YrBkpg//B2hXSsnmpLP5xYL5kbQNGneUAc6M4g6pNZVUC7oWbvIRF/lddo4Z61tQ4pZZoNF6U/gOY5mk/tb6vXK1O/s+2p//bGIHaBWMkqKADrCTYYL+Xp0DGqgZz9NKmulotWDl5/O+lBdCZjtaOnx8oY8u7Bv1BLUqgLBQbNUhulE9oAaWvSUzKdFdaakNVoL7excKDkZlQbg/dXfkRAHbQhrPMByshIqlEqejmVw2571ACgIpvRgg+C4tRC5GtroXpewK1y4yF++uvcc6IsktWWvbb8AnYM7mGWj6f20qVTB2nyxccxScxnVSh/hfV4RGoNaUvlUWxAuN011XchvTVw30ArJavRQ/R5LIYX/ZVNeqHP+wGaL2LP+TXDLXa1Lz6lbfBCZbGr0lMUEvvr9xUG4jd/AjqurdD6GEWjofvzWNHdKK5w3HMfcxAfz1XH9YGVggk1jvq1143SsUo3L55QhTqg4q2wEK85JCKeGBu664D8uZeJ4g01NuJ1fzaqoxSIgvNgJkhWm0yue+Fsw3lOH98hkQuRS908BC/qVJL0cSn+kwCor4rMP2zU11qFBEBvNxUu4PmizHRzbDxjsZk2sjb51fl1J1fMXcQhdpyQPslxP8phE0HpSFJxp/OVTVKZU74UAk7fwdETh12k3ZAN8o6DVOtKZM7eBWPQBGs5RZY2DqeSxLvRQEF8pF+fFlGDOMACxkhRkqEO+Sh9MiqWJNA+2Eo0EJu0n0qlMLdft9meO8OvolafgWdWDF+SvBQf7EsMcRcJ49ad0H7FdW97NUR4CY/y7v4LDxv0w39B9YUv9bXmUmf9XNZCnOdXjt4rukZcUUTXjOy8yXIUoaui7MMNv1YhgTLIHwfJ/mIuPgOy5LHnMS19joQLlgSuHIrSA0jSkoTA9CvwqWrQmmt0IquiW/tIgI4mr2BbiajMzlwiuKFGQtKb1VvmdZ7JjU80zewXjZaUKl5jn3ODsgdK7DQGacG/cbA6ru+KtVvW7ROSH3KqwDLJ6h7EJYETeXHCmhNEPZhFAlnZiiti8R3ZDIq4wcqcx+fSF7kbcP1i3jVvWr4ZGdW7ePuCKoTLsGMCtG7iJ+soacWhRAgme9jZWb7KlKRjllop0ruoHoxv8PsffWQjtsDA1rQZXV98NwHEuNAEc2KOFrgmURFbsMoJRft5dSCcar7d1oUowwpaZwwbsTXhU8Ox5vLOn1LX72XMkW0hk5LF2Mc71xPKceF1ZLgKMiUt1To6qh8zJ11VFssb98wfFiKA22gHSjYGM6VnRjD4A07rDq+PqYAflZO0PhDzQH8nujA3Ncm90Qpkw3wXCKUWN4V0ZmVGKanJTWbV9GCtPf2WtElpkkTIdqfefeuHL9eMeoLoE5qTbpSaOilq/vvKjuxIbQA+gQjigJ2s//t8WuolaPskzs1lkkORlA5H1M4kLtn1sj9eyiq8OjaAPFxbe9ktYKdVjHbVyEwkeqd0Rzjwj/guT2B6SQT84FY4BDIYDE66b2rDOmTOazTCKllaA9UdZmWYiEi1vvXmQh/g2uvSq9u9GT1qEwmPGvXyAc+T1u6OnAFAqvC471B1tFqOkcvgyM7tkm5qAkHCfY3bQpEdtIj+Fd1IZKuA954w30POTxjahTjHKUGVDZGUpCPsiAEsZ16HF7R32Zt25JQTjfcYg3UatOfK0BJDsYzxXTxPCMri6SeI2CD669uIzGhLOhGWnSyHsQnk19gUXkJUDlJMNtRUdrJtimHCmhOtFemPDgQxZqQYEXydi2I7LCcXCkz5354LZOtIwRg6AOE8idzLOW9QC1lE5SOMSdVO9LwvMOB9tSGvRT5iOiQjGM1+FTNn5ZbfW4689q7pTX3Iqu6uLHXWmk91LRLVhdBk3o0s+gTm25yQ2Rsw3vW6S27q5T7gALrQv+eUx0TGblnYi42OjGlRayC7lLWANhFefr0qvdtOJllpmBhRLjvmHqMZ6cvtTQ5qU1ktMC3oVwlHmTglycHieX8XCctHqd99uAWF6dswXE99bLpnGps2U+bMClJ11Q8TvX5nP/oRDrvVzvIahczDx7hYDmsBTuwk9EacM3RWr0pXdPRN5Hy0YBFeV4Xy/KPXJG6+wzp/8EV8n8do67LRNj0XafTR3Va2PhBlNp+WMD0J1iOav3tmZ0xCy01dh6YhjR4kKjRtWwaQnZBR33yhwoL2Ouiwcuvwn3VkJns/3PU+Q9WM7eYfyzgDPXVc9liBXyb5vznC/4Gl7rKMl5BRYUIuChhO/yYZlfE83k/X34bXCMMwmAlPLaFjlEt797DdOaxjlt+M6jRK3SNNAwO/qW1jS7/2z5VZcD62sU1gYJRQg1ccAOMmhzwcpoKqLVA+6T/hDAvRQ87dcUoQtEMrcGbnNEg+IbtnR5FH/j7MiB2sPjDnjm7p6fXf3qAXSzx2LwNGrH/f/HK/y8yIo53iilwwadgxwuCGPD3Qj3seHkauyuy1fHkQayP8iNdWMU0OuquRtgoSdgqHXUH6AitD2Pn6A8+Vrsf2vyVIrrA6ZUvfsrvcLrgo8bnwcTi64hnql95E01GwKrsll1qFzfp8AqeMgsyZut5ead+Vbv9RORMPJpDrZM+fy46j1lqDoqySy1WY0fSHqmZWvuG2jN+C56FETIJDvwnAE/TPJ/8jzp6aBUpNb31lmpGl4WR8ovSjlf6+WjrySwbmtVyb2+AdrdbR5SbancYq/hKMiLz64D6HWKD6rw/N0Pwc/SOVwavVNPoPS1+IbP0+UiAByRgsfm+Sn2uGuVck8sufxImbT19PcyuU61S7LYbTy3iPSxy+qOi26nO2Rwd4Pjv6AohonlLn4BTL3n+G0jtA+ANp68ju1+oqwbeu9KTtcMTcauJFF4+nzr5Su2+w5wPidEeELrH5PbShSq08/4tIH+X/4MX/pjxI6FfEaQ89d/htuJv0XwDl6vfev6HxDbKCs29lIhOz39D+AB7wEp10YRb9G8MFMCIYCecrTLhPv/31nOvPWbR8LPf9qic6WRHQyHzj9KExz7XLv0XLnNAc29Hzn9xkQfRW1aEf5H370Qp4p1Yss2Dd9pFLf5MrYcicqQvNmby6OPToTQa4MHbSk14HPZGHRrxfC3iRhGCmW+4rEjyE3FV0BQUqoJt6TYPwU+EMSmokY2IpgS5x3T08u4kPH74U5R+ju++S642IWKvCGuYG4+qD3AwBLLy/sYYobM0m+wlexuqPv5x1h4GTwWlbdb5Zn0IPEdvMO8/OfiqXteu1vhvd3eCxU8BgMGXqeq3bscrdjoEzMzcLn8vQH4cEJDHj2MAioqGcH9Z5uB9XvCFIcX6xY0KL8EqZWUaaTp/T3yJkg5HI8AMy5yL/EWWEW/CVqlnIFtNC1AjR/9zpGNf/UaH0a8pSUOVz1AdwuKwuj1LfAJ9AZc7aozQkTLzQfFVPcFPd/8RxDZcYpRTc+vklHtbutLYgaAZxXSc9HavftDpDvWRNfZWG279iG+m7qooRVbhmndTKocJWTSDjxSbMoudI+6WO7PoohJ03qLMgl+fshHp7VAAU8rcJUAZWwohmbLlcp7H5E3uTyyNv1u+SW7ENVE5+pnW4804/VpWgQw7ycAiL2zZMxB0rAd7Kj3ImjLvYZ4FWjPO1yu/wA9Y2CJayw2n4s02r6V69tUXAiE+nXcvERBci6Srp7UN5JD7l54iuC7MIKSp5SiTbk4b2E8qYcWXqt+jn+3R56xNkq+21+qxIUJpVrtbhhfxYvtjV9gGr5TcI2PZgW1sLDKdipifzguSRDn6HMugemKjJzdSz2Xpi2Q2hxmtnRtclgVmkcvkUa8UTpevC18ZGh2QPWRZc7lpgSGsUeh59UlP32xcYiwg6StyNwjxMCcUEksjUFVHiskpvk4rJE4OzwiVv6aV+kFpzNfFsLNeKOYkMuuQ8+2l4U/5iKEF8qjIGEYr0p4kqoSyuLLmn2ZkCWG55Ht1ETs+Q5N6/dmWLhqBuTmasSvMoStgBAmku0PkgylqJUlppWKqh/SkWZHZIilvYKICyzggzaCSRDuUvix/ShkIrHZW1i3UHjlsPGqp0647L1OLD4H3O8+69iJv15Izz5n+wN5SaXUxUJ6LREeFvZ3wSB8iYKhUmrm09gydPNB4PfvAy2zylL/2z+KDdoAaJ/XJMtrGWOqw8XdCHaKTftSxcHSFpVBL6SevOkJMJ59LAM+bkrG2uNgI2YI253tLLd+GgGlOrCFZNpWRdvx7PUf9oJZgc6xsYEfHGeDEc0Rm81Qjp9OSztptb3U9Qmtgij/opTXBEVmVGOpUHPEtndfiMsNiMogxorfZusbvKEm4RpbJ46CuXAVFQKJ45/UWWZU0Q2Vvzqqx6JplPDdYw1RewLMrynWDak35M/ExXsZHCBx0gUU4t/WlUPZy9HDHORZ5zEfH6z+9538Y/Suj6TPmVqS8g3Nm1uoTZn/vNnEEXRYiAIwpklL6+t+fMbFx72/alMW1nv9QNwdm/2zDUxuPHQFGP4geqJ+TsHfhX6DeL/jf9inCHHR5dCsF+ucZk/29T48y0WdKusQkN7BjvlJtUGPvAFugxdTvRWVKe8xgfF3ATuj3W63VX5NMxRdMGgFTWSnsKr9Ie+AAi/yq2pToPWMB6u2rerpLmBoyPyMlWJlL0mEPlvAE3TL5k2hymOB9q3KQw7O5s2fM3lRUQNXc3jD5BqU4jnGX5ASjxXo79/51QB2/aqpMvLlHqPV4lunXvYaz9TsghGZ0PI0Q0SNrS8nUAkdcSzjr94Nj+5tkeo14x2TuQ1L/UOqIyPfDAr0ryXbrzhSOmaW6/02xtleCfzTrgh2vMDUesP/SClF8QT2I3FdMya/G2lr+sMa1+jmiDEDsi4g3Gwr2emiBOu/yawrHtqYe/tM3jnxNzLM/QFn97aMLCmlXG+SXRhQPc+Tvvv39r4Gpr4TqJ9UrBZzEjtpMJh81kkR5+u13Q/lXqssdbOGLMevUvw77RwbYU2h6JiGghVemjY9/kTY1waZ8TesR4JpTcqaMqFEpXz5dx2z800WXkscOgsmSakD8p4EsABJupySust3xRPpbgzel8Zuhgmm201RSBWVM9SFQedmocEaUkKbofYmNWbBpqo+bQ5S00VE9foLU9eyUl9Wttqtm5A0qgq1JksaNVQ3Ww2FKGl9Kthc8wUa7lhi6vxbrcqYw5VPeH7Jp4Hkh4m/tSsWUnjGMby23WmgeuNLOeXWBqQcktYTnAuS9YU8+M6LBP9W7TVqwU9rZwSbomfixghDHv5chuvwE051vT5aRvHqvjz2osfUEeVKMFJayxjeDFfc5CVGmkHFEN6xPDBy8C0id/308kvKlBWeystyBk7vyIGyUbxfCRHZliX43rJlrxBRF9js7p9sL0vprDBFDfmLjhvUzSjpibBlf/8ZJ4Qzkv3KS0QD5Fm+SR369ZsOrhMb0PAoFxL2xtpyV5J96LUSACVJVkHM+nQwmLlRu86qUI33VbINCGWYv/+aF7Jfxu67ZFVCWt40F+F4vz87Z873hqo7hUaoy+7d0kdHZernW96nW1U5MnP4QbeBLnMEqkA23tVdxlCUrIEy6YNC0LT7b2vEMwvkx5pgcwkTiJLp7mFP5hkYiHt2zP267tMGpwewvyDilhUlIwb7+kGtTaRwrC/2hgso6+cS9GwMlfBTnUVAmFT/JQZUGx56n5U+yRpPSBuaUvRa3TFEb2/V4n643xLOiM7UYiMo6cSlsjdYoqLWWVBlKUwwlsWW11Tru213nt2VCF27aZ0nYI3sn1EHzKuuQimDFu2E9MZRggeV5JMmdjpwOgzCj4hgH7O+cxSL9OgyVEhdE01fs1/kzmSJf3wh+b7cMO2znnDuvk1WLqGraBArhUoVHDhe2mXa0+ZZCsbDHk1s19/oqO1J9Lu9Ghe1DDpQvbxw7b5fgz9wIIkau20Mm9SIhjCPUiWjtUX4Ms0H/iyxKdx68BmKmjHR0WdEfqxiMRQn3lVlgJd5gU5uuULTTKWoXGwtiF4DpGVh9PycdW4cfTvtBJahA/1Pkln35qG9ox4GW0IVZptSgA331E9JGOEJ2VY/KpYtrny9w//7NlNi5eUG79kfj3cHjXbhh1TXImVWh2FDdhUycEyyEdoB7nrZwYX+srOfaVOtk9pX2zOEgf6Fm/aNQQ3+++83GKOaCXyCmomH6JdsdX879iHLaNT3dxXA7l2X9qNICN8sGeBbyDEV/USbdJZN7vm5PPsGGuu1sjPyY/+RN5ROTWv8DK+IJ88+yhO25pHlNecl61MTLvmASWeVBLna4OlQ+R/lus77hqvfl9yQvIcx30tcnt8KlB0g9omljuCCtcLGrYKd/pDpcn7P9kidu58E5D6gvQfmmnwevpxw5f9ZZb4sUcKbrnMoMj861M3HgitOK+ndr4nvd5e/h80ll+g+/HuqrT3JZikuUJOuknXCd25ZfSTOW5hmLVr4d3JQ8WzPLiIe7cUhvrXR8Dd0MXTw5CM8P6sHbdOC4je4pp1rnGPzIWlk2oEbx0n44jRz/0g9KxQFimkIXGY8SElE42OM5S0rcHKZOAodbdsVSYY8tVjBO5Qc7IjAKPbNX8iOtsSK7E78N7QXiJSWUb6h7Wp8RQW0mpPpkhUxv4neUdhf15C8PRSvn6GpbQe0S0sJqydmdzr+DWquzl2YozGVMHOBOOI8FOL1vgEDb8pHfBGXdBB3F2EA+lXE//DPEyai3e+zXr2WuJvu1hi6ClJvaha1JkoEiuAe3taeeCxHNM8qknvPl6Zn4YoZQ759UskTPMtDfxkylOhyNKDAEVrMV1LhA1+LX6/ptAq5uVZf2gJtz4lKHX6k2MoMvMoiNd3RM2NsnaUZAsKR3MgypZwyvmoSykX4N00UR/Q8oW0DEIhFXn6QtCKV5CFxE3pYsKI+ZsTQF1n3SzDLgYn/tiVkJOIukBMf+X29c1YTESdipB0LO1p44ivnc0WCDunjj3UvOxn3Fg1opa2byRfZ+4nzjtsHCJNv+WjK9k7I10LZQK3v59jx9xaK15ijjJ8l6dm55WGTYxKInHYLENz8CuGUDKISyJYO2oEiS0naUYvt22AB9QYXg3H3a/IXrzCH2YX33+n9i40aEjUVMqMrPp6NnQ4psCkYOk4d9qYOz6X+Vo6N1KchwAZYyTP2gaS6IHc4DUuKPwhB/HRL2Tf0BmAJzNDKrEB/EDqR4f5jjX5fWVSu+KFHye8pKk1qrMuj3kbLNWCNQ2t+zlKO3bR2n+wzzn36lKErRmVqnB0TX47D+TjuJu/4a2VipquCX6FWSUBWzGMdBvVW+alc1uoheU9Lina1I1tadaWT++qDuz/v/bvMkOymTzOaNlN7kILW+sMhf2OJ1//8VDS66400yQd5SvBP4zRSMk3wjUGCCop3yk71H+u0eDUblfO2IpPxNJmgS1ldJ+d7VDKjhb9xJkcRRiJIapXhnonXG4MUcVkyqV6vcX51yfL33vCMJgvTBy5NdfHWcLjPlVqByhdRDM/MbVY9lcn8aeAsWpmm7ZWaSA+ybBfOYhmyLqk9eMS5if2c0l8kHCZmCM+eUrXxKgOCGaczwwGb2t6f2Y/JSCkHSjp2qq0DMmGeQb/4mWR/Z810APNFCKtIvKhq+r9/oL50Y9Lv6i/FVx68Md9KDU5XJ3uvnx015TVU2g6WHUc+Ft1HiFR84mTODJsVRG9DlMaByIydh48RBLlkLi6iWoJG/nSemI80J92FmtAkgVSToXbxOnxpg21owOwhhm9m2Jo3XdBjWCfCaMZfEXmJmZDX0fvVGF10hLbK//nHqUtfTGfMfP0QnnkJ92ItnSe9wTF7Wbj6Uu+0XQ+n4Wa+EDTOqiZ7oc9a2sbsYZ+eYlGcz5I7ZQDOjWVP8TOelT2yGXLkCasndwvNNSKciiG3QPAtaPrjAEHaXPAB16vsSs+OXhonL3YNDc2b0SLlraGS1CZxTkZ6I0naEnLkHWw2xmntIpp8Nv7onn3P96lTZrBsbeNbpYdhOfN0nuL0EOxkYF0ozbCll6RAPxoAGt3s3c3m0oz/02q/SK9P6NL+Ac3ixjL+ncbfT9N8VdpNXItqcEiGCOF0dZvVSA1wMlReIZKPN6fgLj5xq3Vgbf72OYOqq/Ll36lE8MV1TNnHxioluG9nscbKW3H0waNsnVIpzJttm94fqqHXOpub7KI+ye9J5/SFX8WR8C1ekGeEjc0qO6ndbnzaJGzZtWPK3bEWax7SHIauxe+JQb3fj5uf6tR6fzdJ25c1NepEH3LJGygtEhN4N1TXLZBNg01CoX7entQfldvbb0WddjxI22/zwsY0rLQPberCZbYG1NHLg9qSnyATcVM5V12VthsK4LLTGGi6XsndNJsv7mmHzJZnG+ZC+PbNeKV4+bIDWVzTdxHEHAX9Kd5GYnqeViX2BT3Qn9dQnRjlSzdPWuoa0OV951nQe/ap06Wpzwl2IsGBHYHmHNojO03qxJo3tEOV7fZvVL8v+9LxdINfyNkOmGV1WuybpO7ItJ0Y+1eRrICQ0UzMW8oaSOVFWFlovcO6N6Urd1Vb8XYiESs71hw75GIcowffWyLPYhD0/rPX0TbLx+oTrEOyX+irXy506+lVdsypz/oo0YsXSbeF6S53/p2JwTm/hD3SqFHT8h6y6Rgl5MydPia8j6PtM9jjMl72HH5uVjXcgCEzKcmQ1f6ex4hQ9qOyRF9RfPoCK+ja8AeY/0dUSWR07Jv47n71YZanh8X8zn1HnXdMr0zk9U6fsiC9hfX5iw3UasTOgDXde7p+1u+QfS1dVacB2zkim46JO/kvjnDM7fmxJ/enErp0GKqRYrCLWzIi+KmK8MVlB4PFFVIrMDIOSLGplOQzud2c7yLEOlwTiHOni3n0cu+xBeA4tJsKrVQKcieZIWFKfM6+EH9ehylaKEgxUMQDVbjny71LmIEpp/WGPLmzVxL8oL9UnQZD5cyr1dgQVapvVxjxXX6oy1FDRIFLtDqem7euRKra6LlNL1dWuKiN5xT+RSDaTiKBxEwPGbATUDjqMdeQOc4R7DwI/YsNWdV1VJwa36qsHTumgoAL8Tnlbj5YIGyunfK7mlpTVHM4fVHpqCxjIHQhMeB7kFQUkgVLkA3BpYwVQvitTUPq6FbZJvcBw1tUn699S0gDK7wOUKab7mKNrj00ueaTgu65N0TBLmFhfmresdKGluYzG58JzYImVnurquzvXSCER5MR8U1ol9UMgkfv2rhgahGsrgKI3gNfWq1urQWn4qVZlP3WnaXxrK+iFNRV3aUeHlYRdn9zER5P465XCozLQ2JvkTmz+rt+ejLizTvmCSwmhEjZ7aVksQzD2gvL6dm+bum6pB6/qNcPTHSpKIEBHNGtytobxxcG5v4PSQO4k0FES0rHZiSpEL1q1bpnrmTvDVNiaNS6zkvClYSS59CFyJdVszUcbaj+8MwvSH/sU4GV3R8syT90w2ZeI6XtQChelLsrXxZKQt3atltycVrozFIunDr9stZJz9Mci+/ew8cmadofOVj0KOjbfE6XqTRduCMfoNJxwFMf93TdEyDP0qDY816vxr9lHD7picDzWZJQFDRxRYIYLykvWDKUfjR6ahPiSOELEm+QmLn0l79cFtpk/+83nCvKR1t1ALT7oKKvID8pSAZitR+VDhlTH5E3XnxUB0bpG2dp1bj85kyqx9m9KzM5sI4RmQoqHqTbGFwmJ0QoCuOA6Z3h2c0jWCyBNRh2OZOI41mWGWlZlKw+mT3q6LPGQe1/T4829MSS2Lgjsd71pU+aWElD0E+Ullv2LlMhyv3kVmCBWmLTCzTJ4dY+QfTudmoV3GDnDssrqYYrQZmxBGxOQFujKwpecjijzFm1Es6qv6kAkIHfMi53oRaeFXD46KeD5P5HWKHj+fx0k//04U0W1uyrQLHRUMdz4L6nQQSnDHjdw/ZcGShX1l7kyf87QHNuTMRGDdv7qdj5laPSFrZButWm93AI019lYG/ohclcrb8SO8vdfXYJuqDJ/9/+Ju6QRbb5s5Yfm8+yJarg/x4oHFl0LvkczXC93RRXFwPz+3pav6lhy5a83IiQzQzAj8nfqqleSmUEXHl0X5buhIrWo2y0MUTTgKRWRMmsGc+I+DJtRWS/BDXB/PGJUI4lVrB6iaUpmQ7dkMRC9aJsHBKN/C9h31pQSU1c8VrNsPlDwzj3ntzPVW1efHmHxd93o29JXPxE1Cs3jOPTNaviH0qSws6FYzVjm9Pn0ebaR7sqZidu6yyG0RYccZuZiOXWXVhwJjj1vKl9t77IvsJfd2jppQykpY3SKZ+uUuPmiKGVZbFNEBpIgqupK0aMqzNOcr1/9VfdMhQLfgy/Bk0FQ2gSFzUdSpMOwJX8r46glqLE2mp6hZwwK7s3WHIf7aw/PTMVe5ujfiKyal2p9rCXXnp6XPBuS/ihUd0PFGNKfcsTSZYAT64vC0LW5NcJXULr0EbUEgarigVGBB0wt+0UHz7R1ekJegcG0soCYdfuY57JALbt8vy+U8zS9/h7Mc57WJ8fPYhvCXaw+N59x0mJf1YaMs64kdJYipDnUUFb+TlVb5bIncKWFhivKqhEqqBizCWnVcNBShvkDIKpEXSDmyaiMKL1tD5dq41iFD+nF0goosbz6kTRGXcINoMZcuyQm1eC3VyDtL5DxnESY5SCKNisBodOHWJ0Rg8BKRXkxh3X1P5bNXsj79RpZJQkbSZPmRFU9+oinEyC8TNr0fxLLwNG3yIazov4eK8IX9jmn7mqsJQF/6bWqiF9hHry6yzS07TCG0yc3HgKkbWncrKNKjJC2lfJcRFVJ2G7KPRtdHavTfJYYvchcyKbMhyg/RjDYhzrQTseGAC4qNdlAY+zr/jHRz3IChdQ5awuMu2yychJRS2wDY5UHY5m4kyvgVcqWa7jzWhyTvnKHtasr5EsXPoV0dqRaDul0Z1AhbeSuU501Jm0unQxpWydb9KqSDwhmyZ8vz6KnaGbRRUBuceqWRisqbUVmnzOrYUj8CmixjnmRWPR3pNFS9Ixzg8+QPjkxwAbpxUFWtXydz8bLxAJZ4mXtFkhs593hLDaBn3agccFs+evIKmDRarSMk+li8hYu58kWSy9Z0DGXKkVUM+OPeHZaGKadiZNUdQ1MEo6XFrh1YqhU1nOwQemTvwNJqGoGFf+Z4vyH0X8Y/YfRfxj9h9H/AkabVZtqHXIk1tAt7L+eZPDff9QCKf6D2CFOgANIqJid8X8ER/RIyoE1kt4GRJfwY6twp/yoslg+KyFS4AlWRtsApwZNL50oY4TTe1r7nZoRvt2Dsg+yx9Pza0CnUYfowUlSK1zpN4go+cHzlsOXngLozFQ5eczjqZKRFqbU6AVVC9uxYLIB3Alu6iWWW6ZJ8HwHiTjSYbU4YKx1BNmz/89HN7Rwbn/wBN/S7F0cWH68RnEBWWpV3pRh2PHa1q0KWCyLMfoh5DI79D172XGeqUZ2Urb26emFcLBXWmJGmGM2Xo1c0W9RRUVyrYTI1SCi41W9fZeA/LU/tGDmud3es0OhufNrG1g/rgMA6TBs8RyTjbysk7xH+DlqHyiahDGL/sHw+Q3G8yKRoS05ALU9vLOmFY0f0Rk8QoTFzTW6/q8MU/kbyMuisDNUs2B9ovmW8zvk1Tf/VJHHu1EPT1m0X9rl92Ko/2QpIWL6wWZUyf2Zx4dRJ2nkERf/yJc52O/NBPDlCXc5lzQQaQue+GD6OtJ3EIUCT/FQk1J7cV0k8lvwzPPQ2JWjTjyRX8OJSWJjhXsczb3bG6wkurLMaQNBFGmQGIKGPMUORwPl6amSzYi7EA/W2PAP+Nl+xPHfDbvj+wfJQYI+vvRjrNOzf5GHlKr/sWeKHB3e841FeX3pDOHe/LVU84LgtgcJa7RqXnCnn4r2bJaeCC3bSrgUMdg1Znw5OFa7j0e+NduwIyHuUwT7kjkkDhTIeJFXAoBU3G46TFnkEBgr2sjys6QU+3XenwyuCaUBol07BN+WFUHERUGpj5lRZT4Dqi+R5Kt6hIbnKXqocfqqmAUb3vJRLRuhTlNdZZ/j+9FKxf7GY5UFp7pbSX8+6cPVs+moZyWKnpHoo0hz2uH/YeNbmcl9WNalCkpXsPERMa1HkMiuFgwjUGyhlkK/ntWrwvcrNJD1dS1VtOYk8ylEikGKVYcB3vasY2vTsH68CSCkAlqf/OY5vrs4UzKEQiGH94KVMUEyhAdrIF7XKCLtpIHRwg1T7TqUaEFKWdyX/bmrPYiv/0WL9lepszUhq32buRwaB3ns/VmPpKEopac4IHX1e2WXkcW9ZZUrmlcwRMTTliyxtVIWIyevT3CFlRd3hzDXeLY2PIu/c+nbOcEgmfNBaySMVROWFVA4DcnuYvn8DrwdOMXAaAIUnvYOVMosT1VBOsEFCvsplwdjLYN92AMmXW8FBa+x0T+e35KaUfTAz2UrrpksMHjMpOwt1L53P/5hl0Gd6fsCGtWdbncrbH63YSdaHLBE/xaTR0rtGbpwoQP2mEHw28FLLxoMuOv+cuK9p7KLMhJD6MDHdViRwrnUwgOerDFPqlCGesTK9YJgBJcaYWu0yKLTTQVNFOVztLLqk8M168IRzzTuzb1f+FiCPs0y7E2SyuMBDpdTkdN/tvhaGoMa/9w69ZWzFHs9mGJVY9olYsIZUTuUqXWigM9irdP2oBAxw4ZHDqezeAy25eGO14tsB7cvYq1KYpyi5Dx7AeCVTtgeHmrHmxqtacxx8X5KiRnDDbbjG7oueYgFlj8S5vYTS15xQ/bjGdE9azxk0XM7Eio+mqaS3Zwu+Bto22X/KfxXt6t6eQ3vGCl6YspBWZ7YgdcS6YQu3omKOZkZY0TTgY7OOCs+FjZeXrL0dphHJc+/8ghp3sObmt2lmi0GM1b5xWiCyDW96SXxiDFeJrI0SOKznL47UHtLsDnpuRY097RPV2wAmVqtp7yYtRP18tZhCA9jA2SVDuwk4YEjsjUvVlriZOGYKDCeyxONQtHP/LhH3V6MoPCeldAKMrJG5tSSKb4AZX0N3tz6iJRJOucGLhob9PtRIwKebjlHbzdifP5bTvhzRDt4R9n7jZ/tGpBY2gbiQ/0vaJfkUcEjvZrjJAS9fTQWBJq0N3qIYJUssRRC16Kh32MlwqKyeZKn5bF3T0FIhHCKW0+4CGs7KWBOcoT+M0KzTolK/HpE52LBfwotPbO6taao2RX4+fC2B4Mn+yceDfslXGbsAeMetmX6Ibd0GeqzIjft2Vvq5bL8V0hWOOkhe5SpKOSnlEcR06WsMbro8nseM7+yLpo0z8qCLqBgO89zIwjD76SrHOC5Fie7oxmnfF2KscMnMZ3+Wy0FttRdLBwOyv0grwYh0YrJ88Yv/Lx+yvek1FNnMIjBlc6VqJRyd2KbdnJHteq42kkTJh0y2JjEi2KdS+92YrTi9IW+RBoyaA160ax+J2ZHxK9lFdwLGRLEso+rzKqyhy0aXZVSPsQVbA3xIp27DXuMEgBjX5ki/IYs2P2qAJiEoIsmd1Kj5MpDM6rppGuD5JDIb+eENzT3VkJa6Gvqk5GroztgxXMiPbddCB6PVu4ucyM15QKkiWD7D2tdtgghX0rzjMbYaTejxGKI8HmkLxTv15yGwFNK+CkVUcQ2VpRyP2kek1fVyjtRUhbb5cH8SgiLzmrwZvVc0urREwPYOYs6RGV5/xzvpX/Fe2MvzGt++p5zK0Y9rWr9ls/bVfW6y9AYNmjTokTmPkqMuyQLjkXNrsVHkQYseLGgfVcS8eSlsH3SR5OEGHnANrpv7rYwemCN/LVhSawT3j3SsueeYU+1heHWZgyu2q5Ye64qJ1BFNcgVhyHIScoJCMnLgoa6s8IYFwgGaO81RE5EeU/7CX2ekXTPKZxmX5CQW3i0oFAbjjYW7ref9STZiHdXwBEEGp8ZUJYm+p0HMsU/pIcb9DkzdyLkxZ30McqW8pGgLBwpgthWnxBOgMZ5ym2edK+ie/5UDUrzAKUv+dV7C6er94jkc85g9KNFfiHQLZj2s89mUpcb5fYzG4oUPJPgnweWwzvOrJkuPKUrLHF74KPL30Johk+KND12pJPCiW1ShvZT3sWUokxcntFarT/8sM4EfF4d24nF7hTvrQonjk/P1EsH55cutxRKt+WWAMR+lgTuS/2zaIMlljhuh5Ofp96nAOGuKOMORI1aS7DL5yxE9EgVogrNBi9HU5Ygno4hNIFzon0rb85k+/wS0scBL+XWGcyy5Ss/1nhMp9hu2GPEWlMjlybQl5edQq1Km9wuG8q0O5UB169JkphHDs4XvXuu225aU17cue+876SjqBvZId77WgV1PVtYwok1OMuSG/FsQgjBKFI/nJZSiHjQ1v/tdLLL4eG9zNallv0XaKnXrnOiL4I8L4F/DqjTfwZU7TdVgRI5sAfnBTztLmUemzE47pIXc2oE9Wy6lJ8zNX4L0pcudbEOt3/9mGkzyH3d5wyS0Tp0KKzVRYneetukid+DtBEIjRPPc/Qg/p2EbAKumEdmlUmRruh5Rk98WteAdoBO4yFM6Qn+R8VvDEeKeDWisULlQsz2zV6OV4Kfl/DTubd+LrsrS4g2shb7q2HKAwo0SuiIUQ6XKZubsd+LwTHoI9TqMOPegGnkB8qkuJcfe7Jvazv8cAlwXGYmT6q8P6N5P+nOWkRturKKHG46k97mGhl840Ra5BIvZ4tcgIHdYiDbGqDVYM8znepHSboiEn8DmzEnnpsO+9IMXWWX9uU3vFt9aTs01IuFIIDnnTYctrmq1yGNem/lbcM93UJq+vqi8jZE1S/5YC3xGT41wccq0v5Zjto/5diia7BwbXwLHfFmQAc1cRuDRTXY8yem6NVRgufgbyh/3AKr2ghVH2WVslUMHrHdlY2bVn/+R4rxLaQ/iZzdUzzt5QwXFIbjFlZKSDzTQZ62xuq+enkm+Ekso85Tr5r59VetmhAtAUejGBjooEXpJEMoj4Kxk/hQqlNljBF3LN/Fd8Cqr/6ENDKLp2e0qi0iaQvodBj1VifhcHG3dwO8h5z2Kog1BYX4ypA1ZvKADUUAu5rUfxIJkXH7h/McRo1gp141K8eJgJq58w+gTBVDLgBVI5b5vHOOQ26s04EV4W/xO+/EWHdS3q9AjJycdq5Xbj2zCbxTApcdRTPuBUbUthUzT6kaspVbQNcVd1k33WMBktDz2sHepahb+EsWOgNGPD72VCXfHfNaoBs5spsQTsspo2qCfOmX3iRTw8HE8YSoFU3zLd86pb2yhxAcrsnMTK6NoVqEVC+XDtA/lxLy7oYfqfSZ8ttWpXQA6vg1zvTW/CilnCrzJ8a0RyoUAxS5CNNnLh9Fxe+VgKpujUiWxeTRe9Jdeq5zms/SsMqVJKfJmZxj/AHzxgJ6goYNi/WYbqBAB+K0uouZntPSWIEaA5Sl42XL4nlmSe9Dzu7P4XsSYX0KCF6UUefHSH1en3w38n0DI4gp8ll26RvRffUFZVRxFP24KgmCtoMuO9bWm/TVPyySc+Xv+VMNRgX2IBE/lC2J3smXvjPdonMOZlA0SA3yaG04xyrYW6PvOvFHqQ/Za1rHkfo/Uo2PtpVbB37aS3L76h+vL4wbj0G+SOx0O3zmzvi3ZVhXlWKIOdn+aNnYWgenvobfVKqCP/t79pzcvd8W/OkB//RpRQ0PAmVVf7sNrU6nUinK8U4UqYqfrCw0uVdnV5gDQB93NOXDlRhSNYML3AxJSo+XvuIX7J8B0TCTUl6lQeqcPXjFquScb2A0hm6A2m8ZbhvMKXu80vtSR96u0r1EmCPPC7jwsqfAfb8Kxxfc3L/avZOePDD/K3n8AkasHOM7LTN2GBePRVPiBBXomlHLrE6lvI6POiNY6R7rbLcpKfKYI9gyL9Zp1d7pGt60fcYuJjPle7SvvurgUFXrAs8G1bEy3z2+99N1avbAtjyVf3NuuFhqdLkRy12I4xREX9KFOlOlRVLyOYn46UZk0F90v9YYOirOFjAOVPJykLAW1QEnBZZYqGraTKrUDwxcXaPcU9PLn6UppibsYlz//Yb/sZaCxP6ChRa6Svc3buARm3Z/94MtHOdiv9bs7HG/8/vL4rqo+aXp0sBA/HXQUljvjtwh1kXAZkHhE+R+7frp8xeu2Xfho25+5em5CYrTp9f/dHK3dz+589fc73tX1uyLuZa87601aMH64fnz55Sm3b1qpv3r4E4huHE7H03k/rr9KPP26QWJ5YL/5u9/u3L2+Z+78isMjG781z+dcjNrLkOBMMLdeqJ6ex5dj69NZwj8f8624POt4qJa8DJ/y2cLd5trArv29y/Zxv8KNz9ffzZbvoe37P9ScHHAYP5Uet+v7FPX7c/5v3v9ytDg07n2ud/0lQu235kP7GGfXnqo1f3+90ln9/9ev16bXfTA22m3JkgFAps/s3882jh7w/vps2v/lNe/P1quX/Odv+bNdLNvKKUNg7nq/c2QcYdPc7Wef6rrY4/56l2tL4pj18H05PqPN3x3vJk+W1XnxHd9m38r/xd8/vy+4nlz4SH5/39/6O95+iikY4ugDoNBN2jI5PR1x3Pu7x6/2nf/qcy98x8bTu9b/zbWKobBYktyLcigc9Nn236J3lf7Wf3fq/C4Py6p+peN1kexMVyb8vkjr9J5/3eXV9dcd3o/5T5Q7+u6zPWgsSOGHWKgUSOGAl3QwBTDgyjUc9srTyjvf//0KQ+IEztJ2+YJ6CT5pz5wbnjd+2YEN6X4/33QWfKbQAYfMDsp/AnYgHzyPjK/NhpymLympdPv3cJAId73de+frd/zq/SpE+go+JO8k+T/fLyf9vk/c+wm7fXZSglRIGFPVz+XdU4JTQBQSwMEFAACAAgA7RGWU9caxrtPAAAAawAAABsAAAB1bml2ZXJzYWwvdW5pdmVyc2FsLnBuZy54bWyzsa/IzVEoSy0qzszPs1Uy1DNQsrfj5bIpKEoty0wtV6iwVTKysNQzgAAlhUpbJRMjBLc8M6Ukw1bJ3MQUIZaRmpmeUWKrZGqK0KcPNBMAUEsBAgAAFAACAAgA5QshUTZhWAJHAwAA4QkAABQAAAAAAAAAAQAAAAAAAAAAAHVuaXZlcnNhbC9wbGF5ZXIueG1sUEsBAgAAFAACAAgAgJuWU27dDK59BwAAaBkAAB0AAAAAAAAAAQAAAAAAeQMAAHVuaXZlcnNhbC9jb21tb25fbWVzc2FnZXMubG5nUEsBAgAAFAACAAgAgJuWU7ay98ilAAAAggEAAC4AAAAAAAAAAQAAAAAAMQsAAHVuaXZlcnNhbC9wbGF5YmFja19hbmRfbmF2aWdhdGlvbl9zZXR0aW5ncy54bWxQSwECAAAUAAIACACAm5ZT0nQCq1QGAAChIAAAJwAAAAAAAAABAAAAAAAiDAAAdW5pdmVyc2FsL2ZsYXNoX3B1Ymxpc2hpbmdfc2V0dGluZ3MueG1sUEsBAgAAFAACAAgAgJuWU7iiAbqNAwAABAwAACEAAAAAAAAAAQAAAAAAuxIAAHVuaXZlcnNhbC9mbGFzaF9za2luX3NldHRpbmdzLnhtbFBLAQIAABQAAgAIAICbllP/gSZ/TwYAACsgAAAmAAAAAAAAAAEAAAAAAIcWAAB1bml2ZXJzYWwvaHRtbF9wdWJsaXNoaW5nX3NldHRpbmdzLnhtbFBLAQIAABQAAgAIAICbllOi7yumxAEAAGQGAAAfAAAAAAAAAAEAAAAAABodAAB1bml2ZXJzYWwvaHRtbF9za2luX3NldHRpbmdzLmpzUEsBAgAAFAACAAgAgJuWU/r4OihwAAAAeQAAABwAAAAAAAAAAQAAAAAAGx8AAHVuaXZlcnNhbC9sb2NhbF9zZXR0aW5ncy54bWxQSwECAAAUAAIACADtEZZTpeSChjZFAACjXwAAFwAAAAAAAAAAAAAAAADFHwAAdW5pdmVyc2FsL3VuaXZlcnNhbC5wbmdQSwECAAAUAAIACADtEZZT1xrGu08AAABrAAAAGwAAAAAAAAABAAAAAAAwZQAAdW5pdmVyc2FsL3VuaXZlcnNhbC5wbmcueG1sUEsFBgAAAAAKAAoABgMAALhlAAAAAA=="/>
  <p:tag name="FLASHSPRING_ZOOM_TAG" val="23"/>
  <p:tag name="ISPRING_PRESENTATION_INFO_2" val="&lt;?xml version=&quot;1.0&quot; encoding=&quot;UTF-8&quot; standalone=&quot;no&quot; ?&gt;&#10;&lt;presentation2&gt;&#10;&#10;  &lt;slides&gt;&#10;    &lt;slide id=&quot;{22A2A836-2A9B-407B-9722-89FFF5978E5F}&quot; pptId=&quot;257&quot;/&gt;&#10;    &lt;slide id=&quot;{84FE3A39-9F91-4F69-96B3-720B6B65FC03}&quot; pptId=&quot;304&quot;/&gt;&#10;    &lt;slide id=&quot;{D04C7573-0C61-4530-BAFC-BD1C655C4503}&quot; pptId=&quot;258&quot;/&gt;&#10;    &lt;slide id=&quot;{8753BC4F-248D-4EAA-BEB0-12FD8B83F365}&quot; pptId=&quot;259&quot;/&gt;&#10;    &lt;slide id=&quot;{811EEB7F-B1B5-438A-B80C-A2DE9E4D49CD}&quot; pptId=&quot;297&quot;/&gt;&#10;    &lt;slide id=&quot;{0DCA2CB8-FB14-47A3-8B82-D906015F6CB6}&quot; pptId=&quot;298&quot;/&gt;&#10;    &lt;slide id=&quot;{A1EB19B9-AB47-4156-AE38-8E61783332C4}&quot; pptId=&quot;260&quot;/&gt;&#10;    &lt;slide id=&quot;{0F3C0E56-771E-4801-BFF0-011098C5D3BB}&quot; pptId=&quot;292&quot;/&gt;&#10;    &lt;slide id=&quot;{A9F7480D-C834-4CA4-B1B0-42DA939A749B}&quot; pptId=&quot;261&quot;/&gt;&#10;    &lt;slide id=&quot;{71D78C26-5421-4CDF-9882-7D7C58E25D2E}&quot; pptId=&quot;309&quot;/&gt;&#10;    &lt;slide id=&quot;{ED6E196E-5F80-4EF1-8FCF-BC0FC5062C83}&quot; pptId=&quot;299&quot;/&gt;&#10;    &lt;slide id=&quot;{A87CB7B4-C191-4F91-86E6-B9C86073ECD0}&quot; pptId=&quot;262&quot;/&gt;&#10;    &lt;slide id=&quot;{A44E4C89-9CE0-420D-815D-D59E1FA17134}&quot; pptId=&quot;263&quot;/&gt;&#10;    &lt;slide id=&quot;{7E4587C2-A6A4-4CA4-8E05-462E96999037}&quot; pptId=&quot;264&quot;/&gt;&#10;    &lt;slide id=&quot;{5289ED57-FC68-485E-9E0A-75CC6D111CF4}&quot; pptId=&quot;265&quot;/&gt;&#10;    &lt;slide id=&quot;{5BE71383-EF13-4C57-90AB-269FA55736C9}&quot; pptId=&quot;266&quot;/&gt;&#10;    &lt;slide id=&quot;{7798626C-FF26-4157-AB66-2737344B771A}&quot; pptId=&quot;267&quot;/&gt;&#10;    &lt;slide id=&quot;{F401C71B-5DF4-431C-9D6B-0C05A99EBF48}&quot; pptId=&quot;268&quot;/&gt;&#10;    &lt;slide id=&quot;{E6693B77-6681-4ECE-9BFA-555AAEE8FF78}&quot; pptId=&quot;270&quot;/&gt;&#10;    &lt;slide id=&quot;{1F29D21F-0993-4817-A35E-4CD4689272DE}&quot; pptId=&quot;300&quot;/&gt;&#10;    &lt;slide id=&quot;{B2278FB0-EDE3-4EA1-BFDD-5BA6BB62755F}&quot; pptId=&quot;269&quot;/&gt;&#10;    &lt;slide id=&quot;{53BEB8C0-CF12-4F4D-A079-58533BD2CD66}&quot; pptId=&quot;271&quot;/&gt;&#10;    &lt;slide id=&quot;{51C75F26-AE25-42B9-8EF3-A913D9AC7616}&quot; pptId=&quot;273&quot;/&gt;&#10;    &lt;slide id=&quot;{FBD754B1-BCCB-42DB-8119-EBE160CDE3DD}&quot; pptId=&quot;272&quot;/&gt;&#10;    &lt;slide id=&quot;{F9E3923F-C19E-4509-871D-3B57D13403A6}&quot; pptId=&quot;274&quot;/&gt;&#10;    &lt;slide id=&quot;{AED7BE85-0D56-4236-87C7-9B03BC13A8E3}&quot; pptId=&quot;275&quot;/&gt;&#10;    &lt;slide id=&quot;{156EB2D9-DE7E-45BC-B974-BB76317EA298}&quot; pptId=&quot;276&quot;/&gt;&#10;    &lt;slide id=&quot;{2E319E88-6924-4A9F-B5BD-51E2B8732880}&quot; pptId=&quot;277&quot;/&gt;&#10;    &lt;slide id=&quot;{BAF579FB-7816-49E6-983E-A8A3A40D162B}&quot; pptId=&quot;278&quot;/&gt;&#10;    &lt;slide id=&quot;{E6554875-5CF9-46C8-B401-845D461A4879}&quot; pptId=&quot;279&quot;/&gt;&#10;    &lt;slide id=&quot;{AC10F742-8C70-43AA-A409-BD2D5D038A5B}&quot; pptId=&quot;280&quot;/&gt;&#10;    &lt;slide id=&quot;{AFAE64E2-0F15-451B-8398-9FC1BAF4114C}&quot; pptId=&quot;281&quot;/&gt;&#10;    &lt;slide id=&quot;{FD76DE91-7879-48E4-BE2D-D77C856B3785}&quot; pptId=&quot;282&quot;/&gt;&#10;    &lt;slide id=&quot;{E6F6251C-1483-4799-A853-A48B572B1FCC}&quot; pptId=&quot;283&quot;/&gt;&#10;    &lt;slide id=&quot;{BF28F932-639A-441F-AF56-ACB878C10850}&quot; pptId=&quot;284&quot;/&gt;&#10;    &lt;slide id=&quot;{ADB8A42C-9BEC-4CC6-8A0D-55557C64F180}&quot; pptId=&quot;285&quot;/&gt;&#10;    &lt;slide id=&quot;{A4622CE5-093A-47AB-8BB9-84FB7A8ECD9E}&quot; pptId=&quot;286&quot;/&gt;&#10;    &lt;slide id=&quot;{BE4B86C4-CFB7-442F-A5B6-9FAC7A4DEC5E}&quot; pptId=&quot;294&quot;/&gt;&#10;    &lt;slide id=&quot;{EECB2A25-71A7-4D1E-AE0B-40C74C5A5BD2}&quot; pptId=&quot;310&quot;/&gt;&#10;    &lt;slide id=&quot;{D0CCE5D0-3D44-4079-AF2F-7154C05D5927}&quot; pptId=&quot;305&quot;/&gt;&#10;    &lt;slide id=&quot;{047ACF53-457E-4488-AB32-A5431720B2B2}&quot; pptId=&quot;287&quot;/&gt;&#10;    &lt;slide id=&quot;{9310E51D-A3C6-4A9F-B788-63BFACDF4156}&quot; pptId=&quot;289&quot;/&gt;&#10;    &lt;slide id=&quot;{BA8E12D7-3DBD-4766-B6BC-A2301FD52978}&quot; pptId=&quot;302&quot;/&gt;&#10;    &lt;slide id=&quot;{87ADA977-6029-4DAD-9574-58514BBA6B38}&quot; pptId=&quot;306&quot;/&gt;&#10;    &lt;slide id=&quot;{B1199923-D5CB-4399-983D-089F2CD806D1}&quot; pptId=&quot;307&quot;/&gt;&#10;    &lt;slide id=&quot;{4853355F-94E4-4257-91BD-D451C6F699AD}&quot; pptId=&quot;308&quot;/&gt;&#10;  &lt;/slides&gt;&#10;&#10;  &lt;narration&gt;&#10;    &lt;audioTracks&gt;&#10;      &lt;audioTrack muted=&quot;false&quot; name=&quot;Slide 2&quot; resource=&quot;66b62344&quot; slideId=&quot;{D04C7573-0C61-4530-BAFC-BD1C655C4503}&quot; startTime=&quot;0&quot; stepIndex=&quot;0&quot; volume=&quot;1&quot;&gt;&#10;        &lt;audio channels=&quot;2&quot; format=&quot;fltp&quot; sampleRate=&quot;48000&quot;/&gt;&#10;      &lt;/audioTrack&gt;&#10;      &lt;audioTrack muted=&quot;false&quot; name=&quot;Slide 3&quot; resource=&quot;8ab62db8&quot; slideId=&quot;{8753BC4F-248D-4EAA-BEB0-12FD8B83F365}&quot; startTime=&quot;0&quot; stepIndex=&quot;0&quot; volume=&quot;1&quot;&gt;&#10;        &lt;audio channels=&quot;2&quot; format=&quot;fltp&quot; sampleRate=&quot;48000&quot;/&gt;&#10;      &lt;/audioTrack&gt;&#10;      &lt;audioTrack muted=&quot;false&quot; name=&quot;Slide 8&quot; resource=&quot;b6085f72&quot; slideId=&quot;{A9F7480D-C834-4CA4-B1B0-42DA939A749B}&quot; startTime=&quot;0&quot; stepIndex=&quot;0&quot; volume=&quot;1&quot;&gt;&#10;        &lt;audio channels=&quot;2&quot; format=&quot;fltp&quot; sampleRate=&quot;48000&quot;/&gt;&#10;      &lt;/audioTrack&gt;&#10;      &lt;audioTrack muted=&quot;false&quot; name=&quot;Slide 9&quot; resource=&quot;0b9c8f78&quot; slideId=&quot;{ED6E196E-5F80-4EF1-8FCF-BC0FC5062C83}&quot; startTime=&quot;0&quot; stepIndex=&quot;0&quot; volume=&quot;1&quot;&gt;&#10;        &lt;audio channels=&quot;2&quot; format=&quot;fltp&quot; sampleRate=&quot;48000&quot;/&gt;&#10;      &lt;/audioTrack&gt;&#10;      &lt;audioTrack muted=&quot;false&quot; name=&quot;Slide 6&quot; resource=&quot;f113afe2&quot; slideId=&quot;{A1EB19B9-AB47-4156-AE38-8E61783332C4}&quot; startTime=&quot;0&quot; stepIndex=&quot;0&quot; volume=&quot;1&quot;&gt;&#10;        &lt;audio channels=&quot;2&quot; format=&quot;fltp&quot; sampleRate=&quot;48000&quot;/&gt;&#10;      &lt;/audioTrack&gt;&#10;      &lt;audioTrack muted=&quot;false&quot; name=&quot;Silde 11&quot; resource=&quot;732c5c0d&quot; slideId=&quot;{A87CB7B4-C191-4F91-86E6-B9C86073ECD0}&quot; startTime=&quot;0&quot; stepIndex=&quot;0&quot; volume=&quot;1&quot;&gt;&#10;        &lt;audio channels=&quot;2&quot; format=&quot;fltp&quot; sampleRate=&quot;48000&quot;/&gt;&#10;      &lt;/audioTrack&gt;&#10;      &lt;audioTrack muted=&quot;false&quot; name=&quot;Silde 17&quot; resource=&quot;fb7a6b7d&quot; slideId=&quot;{F401C71B-5DF4-431C-9D6B-0C05A99EBF48}&quot; startTime=&quot;0&quot; stepIndex=&quot;0&quot; volume=&quot;1&quot;&gt;&#10;        &lt;audio channels=&quot;2&quot; format=&quot;fltp&quot; sampleRate=&quot;48000&quot;/&gt;&#10;      &lt;/audioTrack&gt;&#10;      &lt;audioTrack muted=&quot;false&quot; name=&quot;Silde 18&quot; resource=&quot;9b32fecb&quot; slideId=&quot;{E6693B77-6681-4ECE-9BFA-555AAEE8FF78}&quot; startTime=&quot;0&quot; stepIndex=&quot;0&quot; volume=&quot;1&quot;&gt;&#10;        &lt;audio channels=&quot;2&quot; format=&quot;fltp&quot; sampleRate=&quot;48000&quot;/&gt;&#10;      &lt;/audioTrack&gt;&#10;      &lt;audioTrack muted=&quot;false&quot; name=&quot;slide 21&quot; resource=&quot;b6eaf1ae&quot; slideId=&quot;{B2278FB0-EDE3-4EA1-BFDD-5BA6BB62755F}&quot; startTime=&quot;0&quot; stepIndex=&quot;0&quot; volume=&quot;1&quot;&gt;&#10;        &lt;audio channels=&quot;2&quot; format=&quot;fltp&quot; sampleRate=&quot;48000&quot;/&gt;&#10;      &lt;/audioTrack&gt;&#10;      &lt;audioTrack muted=&quot;false&quot; name=&quot;Silde 21&quot; resource=&quot;4dbeacfd&quot; slideId=&quot;{51C75F26-AE25-42B9-8EF3-A913D9AC7616}&quot; startTime=&quot;0&quot; stepIndex=&quot;0&quot; volume=&quot;1&quot;&gt;&#10;        &lt;audio channels=&quot;2&quot; format=&quot;fltp&quot; sampleRate=&quot;48000&quot;/&gt;&#10;      &lt;/audioTrack&gt;&#10;      &lt;audioTrack muted=&quot;false&quot; name=&quot;Hướng dẫn học&quot; resource=&quot;fbe9565e&quot; slideId=&quot;{84FE3A39-9F91-4F69-96B3-720B6B65FC03}&quot; startTime=&quot;0&quot; stepIndex=&quot;0&quot; volume=&quot;1&quot;&gt;&#10;        &lt;audio channels=&quot;2&quot; format=&quot;fltp&quot; sampleRate=&quot;48000&quot;/&gt;&#10;      &lt;/audioTrack&gt;&#10;      &lt;audioTrack muted=&quot;false&quot; name=&quot;Mở đầu&quot; resource=&quot;b984a3f5&quot; slideId=&quot;{22A2A836-2A9B-407B-9722-89FFF5978E5F}&quot; startTime=&quot;0&quot; stepIndex=&quot;0&quot; volume=&quot;1&quot;&gt;&#10;        &lt;audio channels=&quot;2&quot; format=&quot;fltp&quot; sampleRate=&quot;48000&quot;/&gt;&#10;      &lt;/audioTrack&gt;&#10;      &lt;audioTrack muted=&quot;false&quot; name=&quot;Trò chơi 1&quot; resource=&quot;e641c5f6&quot; slideId=&quot;{A4622CE5-093A-47AB-8BB9-84FB7A8ECD9E}&quot; startTime=&quot;0&quot; stepIndex=&quot;0&quot; volume=&quot;1&quot;&gt;&#10;        &lt;audio channels=&quot;2&quot; format=&quot;fltp&quot; sampleRate=&quot;48000&quot;/&gt;&#10;      &lt;/audioTrack&gt;&#10;      &lt;audioTrack muted=&quot;false&quot; name=&quot;Trò chơi 2&quot; resource=&quot;f6468f4e&quot; slideId=&quot;{EECB2A25-71A7-4D1E-AE0B-40C74C5A5BD2}&quot; startTime=&quot;0&quot; stepIndex=&quot;0&quot; volume=&quot;1&quot;&gt;&#10;        &lt;audio channels=&quot;2&quot; format=&quot;fltp&quot; sampleRate=&quot;48000&quot;/&gt;&#10;      &lt;/audioTrack&gt;&#10;      &lt;audioTrack muted=&quot;false&quot; name=&quot;Audio 1&quot; resource=&quot;145f9e0c&quot; slideId=&quot;{D0CCE5D0-3D44-4079-AF2F-7154C05D5927}&quot; startTime=&quot;0&quot; stepIndex=&quot;0&quot; volume=&quot;1&quot;&gt;&#10;        &lt;audio channels=&quot;1&quot; format=&quot;s16&quot; sampleRate=&quot;44100&quot;/&gt;&#10;      &lt;/audioTrack&gt;&#10;      &lt;audioTrack muted=&quot;false&quot; name=&quot;Hộp quà số 1&quot; resource=&quot;04c1be4d&quot; slideId=&quot;{047ACF53-457E-4488-AB32-A5431720B2B2}&quot; startTime=&quot;0&quot; stepIndex=&quot;0&quot; volume=&quot;1&quot;&gt;&#10;        &lt;audio channels=&quot;2&quot; format=&quot;fltp&quot; sampleRate=&quot;48000&quot;/&gt;&#10;      &lt;/audioTrack&gt;&#10;      &lt;audioTrack muted=&quot;false&quot; name=&quot;Hop qua 2&quot; resource=&quot;b6bd310b&quot; slideId=&quot;{9310E51D-A3C6-4A9F-B788-63BFACDF4156}&quot; startTime=&quot;0&quot; stepIndex=&quot;0&quot; volume=&quot;1&quot;&gt;&#10;        &lt;audio channels=&quot;2&quot; format=&quot;fltp&quot; sampleRate=&quot;48000&quot;/&gt;&#10;      &lt;/audioTrack&gt;&#10;      &lt;audioTrack muted=&quot;false&quot; name=&quot;Hop qua so 3&quot; resource=&quot;122d0c3d&quot; slideId=&quot;{BA8E12D7-3DBD-4766-B6BC-A2301FD52978}&quot; startTime=&quot;0&quot; stepIndex=&quot;0&quot; volume=&quot;1&quot;&gt;&#10;        &lt;audio channels=&quot;2&quot; format=&quot;fltp&quot; sampleRate=&quot;48000&quot;/&gt;&#10;      &lt;/audioTrack&gt;&#10;      &lt;audioTrack muted=&quot;false&quot; name=&quot;Hop qua 4&quot; resource=&quot;fad58663&quot; slideId=&quot;{87ADA977-6029-4DAD-9574-58514BBA6B38}&quot; startTime=&quot;0&quot; stepIndex=&quot;0&quot; volume=&quot;1&quot;&gt;&#10;        &lt;audio channels=&quot;2&quot; format=&quot;fltp&quot; sampleRate=&quot;48000&quot;/&gt;&#10;      &lt;/audioTrack&gt;&#10;      &lt;audioTrack muted=&quot;false&quot; name=&quot;Sl27&quot; resource=&quot;6d420675&quot; slideId=&quot;{156EB2D9-DE7E-45BC-B974-BB76317EA298}&quot; startTime=&quot;0&quot; stepIndex=&quot;0&quot; volume=&quot;1&quot;&gt;&#10;        &lt;audio channels=&quot;2&quot; format=&quot;fltp&quot; sampleRate=&quot;48000&quot;/&gt;&#10;      &lt;/audioTrack&gt;&#10;      &lt;audioTrack muted=&quot;false&quot; name=&quot;Sl 28&quot; resource=&quot;b987da2b&quot; slideId=&quot;{2E319E88-6924-4A9F-B5BD-51E2B8732880}&quot; startTime=&quot;0&quot; stepIndex=&quot;0&quot; volume=&quot;1&quot;&gt;&#10;        &lt;audio channels=&quot;2&quot; format=&quot;fltp&quot; sampleRate=&quot;48000&quot;/&gt;&#10;      &lt;/audioTrack&gt;&#10;      &lt;audioTrack muted=&quot;false&quot; name=&quot;Sl29&quot; resource=&quot;a7280104&quot; slideId=&quot;{BAF579FB-7816-49E6-983E-A8A3A40D162B}&quot; startTime=&quot;0&quot; stepIndex=&quot;0&quot; volume=&quot;1&quot;&gt;&#10;        &lt;audio channels=&quot;2&quot; format=&quot;fltp&quot; sampleRate=&quot;48000&quot;/&gt;&#10;      &lt;/audioTrack&gt;&#10;      &lt;audioTrack muted=&quot;false&quot; name=&quot;Sl 30&quot; resource=&quot;0a789b35&quot; slideId=&quot;{E6554875-5CF9-46C8-B401-845D461A4879}&quot; startTime=&quot;0&quot; stepIndex=&quot;0&quot; volume=&quot;1&quot;&gt;&#10;        &lt;audio channels=&quot;2&quot; format=&quot;fltp&quot; sampleRate=&quot;48000&quot;/&gt;&#10;      &lt;/audioTrack&gt;&#10;      &lt;audioTrack muted=&quot;false&quot; name=&quot;Sl31&quot; resource=&quot;1de529fb&quot; slideId=&quot;{E6554875-5CF9-46C8-B401-845D461A4879}&quot; startTime=&quot;997&quot; stepIndex=&quot;1&quot; volume=&quot;1&quot;&gt;&#10;        &lt;audio channels=&quot;2&quot; format=&quot;fltp&quot; sampleRate=&quot;48000&quot;/&gt;&#10;      &lt;/audioTrack&gt;&#10;      &lt;audioTrack muted=&quot;false&quot; name=&quot;Sl 32&quot; resource=&quot;3c9a0079&quot; slideId=&quot;{AFAE64E2-0F15-451B-8398-9FC1BAF4114C}&quot; startTime=&quot;0&quot; stepIndex=&quot;0&quot; volume=&quot;1&quot;&gt;&#10;        &lt;audio channels=&quot;2&quot; format=&quot;fltp&quot; sampleRate=&quot;48000&quot;/&gt;&#10;      &lt;/audioTrack&gt;&#10;      &lt;audioTrack muted=&quot;false&quot; name=&quot;Sl33&quot; resource=&quot;3b0b9e32&quot; slideId=&quot;{FD76DE91-7879-48E4-BE2D-D77C856B3785}&quot; startTime=&quot;1054&quot; stepIndex=&quot;0&quot; volume=&quot;1&quot;&gt;&#10;        &lt;audio channels=&quot;2&quot; format=&quot;fltp&quot; sampleRate=&quot;48000&quot;/&gt;&#10;      &lt;/audioTrack&gt;&#10;      &lt;audioTrack muted=&quot;false&quot; name=&quot;Sl34&quot; resource=&quot;194d07cb&quot; slideId=&quot;{E6F6251C-1483-4799-A853-A48B572B1FCC}&quot; startTime=&quot;0&quot; stepIndex=&quot;0&quot; volume=&quot;1&quot;&gt;&#10;        &lt;audio channels=&quot;2&quot; format=&quot;fltp&quot; sampleRate=&quot;48000&quot;/&gt;&#10;      &lt;/audioTrack&gt;&#10;      &lt;audioTrack muted=&quot;false&quot; name=&quot;Sl35&quot; resource=&quot;6ec37403&quot; slideId=&quot;{BF28F932-639A-441F-AF56-ACB878C10850}&quot; startTime=&quot;0&quot; stepIndex=&quot;0&quot; volume=&quot;1&quot;&gt;&#10;        &lt;audio channels=&quot;2&quot; format=&quot;fltp&quot; sampleRate=&quot;48000&quot;/&gt;&#10;      &lt;/audioTrack&gt;&#10;      &lt;audioTrack muted=&quot;false&quot; name=&quot;Sl36&quot; resource=&quot;6218d34d&quot; slideId=&quot;{ADB8A42C-9BEC-4CC6-8A0D-55557C64F180}&quot; startTime=&quot;0&quot; stepIndex=&quot;0&quot; volume=&quot;1&quot;&gt;&#10;        &lt;audio channels=&quot;2&quot; format=&quot;fltp&quot; sampleRate=&quot;48000&quot;/&gt;&#10;      &lt;/audioTrack&gt;&#10;    &lt;/audioTracks&gt;&#10;    &lt;videoTracks&gt;&#10;      &lt;videoTrack muted=&quot;false&quot; name=&quot;8788341637985956410&quot; resource=&quot;57e350ec&quot; slideId=&quot;&quot; startTime=&quot;0&quot; volume=&quot;1&quot;&gt;&#10;        &lt;video format=&quot;yuv420p&quot; frameRate=&quot;30&quot; height=&quot;480&quot; pixelAspectRatio=&quot;1&quot; width=&quot;850&quot;/&gt;&#10;        &lt;audio channels=&quot;2&quot; format=&quot;fltp&quot; sampleRate=&quot;44100&quot;/&gt;&#10;      &lt;/videoTrack&gt;&#10;      &lt;videoTrack muted=&quot;false&quot; name=&quot;hieu-nghe-xay-dung-1_11112021 00_00_00-00_00_36&quot; resource=&quot;d939703e&quot; slideId=&quot;&quot; startTime=&quot;12467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5856884438609784278&quot; resource=&quot;2a4d0354&quot; slideId=&quot;&quot; startTime=&quot;48491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8788341637985956410 (2)&quot; resource=&quot;b9a1310f&quot; slideId=&quot;{811EEB7F-B1B5-438A-B80C-A2DE9E4D49CD}&quot; startTime=&quot;0&quot; stepIndex=&quot;0&quot; volume=&quot;1&quot;&gt;&#10;        &lt;video format=&quot;yuv420p&quot; frameRate=&quot;30&quot; height=&quot;480&quot; pixelAspectRatio=&quot;1&quot; width=&quot;850&quot;/&gt;&#10;        &lt;audio channels=&quot;2&quot; format=&quot;fltp&quot; sampleRate=&quot;44100&quot;/&gt;&#10;      &lt;/videoTrack&gt;&#10;      &lt;videoTrack muted=&quot;false&quot; name=&quot;hieu-nghe-xay-dung-1_11112021 00_00_00-00_00_36 (2)&quot; resource=&quot;0efa0173&quot; slideId=&quot;{0DCA2CB8-FB14-47A3-8B82-D906015F6CB6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5856884438609784278 (2)&quot; resource=&quot;c6bd3b07&quot; slideId=&quot;{71D78C26-5421-4CDF-9882-7D7C58E25D2E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6874157164995355406&quot; resource=&quot;c3907f52&quot; slideId=&quot;{B1199923-D5CB-4399-983D-089F2CD806D1}&quot; startTime=&quot;0&quot; stepIndex=&quot;0&quot; volume=&quot;1&quot;&gt;&#10;        &lt;video format=&quot;yuv420p&quot; frameRate=&quot;30&quot; height=&quot;480&quot; pixelAspectRatio=&quot;1&quot; width=&quot;850&quot;/&gt;&#10;        &lt;audio channels=&quot;2&quot; format=&quot;fltp&quot; sampleRate=&quot;44100&quot;/&gt;&#10;      &lt;/videoTrack&gt;&#10;    &lt;/videoTracks&gt;&#10;  &lt;/narration&gt;&#10;&#10;&lt;/presentation2&gt;&#10;"/>
  <p:tag name="ISPRING_LMS_API_VERSION" val="SCORM 2004 (2nd edition)"/>
  <p:tag name="ISPRING_ULTRA_SCORM_COURCE_TITLE" val="BAIDUTHI"/>
  <p:tag name="ISPRING_ULTRA_SCORM_COURSE_ID" val="C2AEB4B6-5D94-4474-A60B-CDDAE0A786E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19J\uFFFD\uFFFD{3AE18E95-1A08-487E-BABC-52D7465AEFE0}&quot;,&quot;D:\\Elearning-Thuy\\KPNGHECONGNHANXAYDUNG\\BAIDUT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PRESENTATION_TITLE" val="BAIDUTH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8.918"/>
  <p:tag name="ISPRING_SLIDE_INDENT_LEVEL" val="0"/>
  <p:tag name="ISPRING_PRESENTER_ID" val="{67B3C8A4-62EB-4B86-9B13-398244D7B4BC}"/>
  <p:tag name="ISPRING_PLAYER_LAYOUT_TYPE" val="Full"/>
  <p:tag name="TIMING" val="|0.001|3.06"/>
  <p:tag name="GENSWF_SLIDE_TITLE" val="Hoạt động 1: Công việc chính của nghề xây dựng"/>
  <p:tag name="ISPRING_SLIDE_ID_2" val="{A9F7480D-C834-4CA4-B1B0-42DA939A749B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3.767"/>
  <p:tag name="ISPRING_CUSTOM_TIMING_USED" val="1"/>
  <p:tag name="GENSWF_SLIDE_TITLE" val="video công việc nghề xây dựng"/>
  <p:tag name="ISPRING_SLIDE_INDENT_LEVEL" val="0"/>
  <p:tag name="ISPRING_PLAYER_LAYOUT_TYPE" val="Video"/>
  <p:tag name="ISPRING_SLIDE_ID_2" val="{71D78C26-5421-4CDF-9882-7D7C58E25D2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63"/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23.867"/>
  <p:tag name="ISPRING_SLIDE_ID_2" val="{ED6E196E-5F80-4EF1-8FCF-BC0FC5062C83}"/>
  <p:tag name="GENSWF_SLIDE_TITLE" val="Công việc chính của nghề công nhân xây dựn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7.833"/>
  <p:tag name="TIMING" val="|5.384"/>
  <p:tag name="ISPRING_SLIDE_ID_2" val="{A87CB7B4-C191-4F91-86E6-B9C86073ECD0}"/>
  <p:tag name="GENSWF_SLIDE_TITLE" val="Công việc chính của nghề công nhân xây dựn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.853"/>
  <p:tag name="TIMING" val="|0.712"/>
  <p:tag name="ISPRING_SLIDE_ID_2" val="{A44E4C89-9CE0-420D-815D-D59E1FA17134}"/>
  <p:tag name="GENSWF_SLIDE_TITLE" val="Công việc chính của nghề công nhân xây dựn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.594"/>
  <p:tag name="TIMING" val="|0.543"/>
  <p:tag name="ISPRING_SLIDE_ID_2" val="{7E4587C2-A6A4-4CA4-8E05-462E96999037}"/>
  <p:tag name="GENSWF_SLIDE_TITLE" val="Công việc chính của nghề công nhân xây dựn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.912"/>
  <p:tag name="TIMING" val="|0.589"/>
  <p:tag name="ISPRING_SLIDE_ID_2" val="{5289ED57-FC68-485E-9E0A-75CC6D111CF4}"/>
  <p:tag name="GENSWF_SLIDE_TITLE" val="Công việc chính của nghề công nhân xây dựn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.569"/>
  <p:tag name="TIMING" val="|0.292"/>
  <p:tag name="ISPRING_SLIDE_ID_2" val="{5BE71383-EF13-4C57-90AB-269FA55736C9}"/>
  <p:tag name="GENSWF_SLIDE_TITLE" val="công việc chính của nghề công nhân xây dự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TIMING" val="|0.25"/>
  <p:tag name="GENSWF_ADVANCE_TIME" val="1.704"/>
  <p:tag name="ISPRING_SLIDE_ID_2" val="{7798626C-FF26-4157-AB66-2737344B771A}"/>
  <p:tag name="GENSWF_SLIDE_TITLE" val="Công việc chính của nghề công nhân xây dựn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21.316"/>
  <p:tag name="TIMING" val="|7.257"/>
  <p:tag name="ISPRING_SLIDE_ID_2" val="{F401C71B-5DF4-431C-9D6B-0C05A99EBF48}"/>
  <p:tag name="GENSWF_SLIDE_TITLE" val="Trang phục của cô chú công nhân xây dự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SLIDE_TITLE" val="Trang giới thiệu"/>
  <p:tag name="GENSWF_ADVANCE_TIME" val="28.229"/>
  <p:tag name="TIMING" val="|1.956|4.126|3.248|2.763|7.38|5.111"/>
  <p:tag name="ISPRING_SLIDE_ID_2" val="{22A2A836-2A9B-407B-9722-89FFF5978E5F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TIMING" val="|1.595"/>
  <p:tag name="GENSWF_ADVANCE_TIME" val="5.504"/>
  <p:tag name="ISPRING_SLIDE_ID_2" val="{E6693B77-6681-4ECE-9BFA-555AAEE8FF78}"/>
  <p:tag name="GENSWF_SLIDE_TITLE" val="Trang phục của cô chú công nhân xây dựn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SLIDE_INDENT_LEVEL" val="0"/>
  <p:tag name="ISPRING_PRESENTER_ID" val="{67B3C8A4-62EB-4B86-9B13-398244D7B4BC}"/>
  <p:tag name="ISPRING_PLAYER_LAYOUT_TYPE" val="Full"/>
  <p:tag name="GENSWF_ADVANCE_TIME" val="0.001"/>
  <p:tag name="ISPRING_CUSTOM_TIMING_USED" val="1"/>
  <p:tag name="ISPRING_QUIZ_FULL_PATH" val="D:\Elearning-Thuy\KPNGHECONGNHANXAYDUNG\BAIDUTHI\quiz\quiz3.quiz"/>
  <p:tag name="ISPRING_QUIZ_RELATIVE_PATH" val="BAIDUTHI\quiz\quiz3.quiz"/>
  <p:tag name="ISPRING_SLIDE_ID_2" val="{1F29D21F-0993-4817-A35E-4CD4689272DE}"/>
  <p:tag name="GENSWF_SLIDE_TITLE" val="Câu hỏi qui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6.416"/>
  <p:tag name="TIMING" val="|11.773|1.424|1.46"/>
  <p:tag name="ISPRING_SLIDE_ID_2" val="{B2278FB0-EDE3-4EA1-BFDD-5BA6BB62755F}"/>
  <p:tag name="GENSWF_SLIDE_TITLE" val="Trang phục của cô chú công nhân xây dựn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8.393"/>
  <p:tag name="TIMING" val="|0.933|1.355|1.479"/>
  <p:tag name="ISPRING_SLIDE_ID_2" val="{53BEB8C0-CF12-4F4D-A079-58533BD2CD66}"/>
  <p:tag name="GENSWF_SLIDE_TITLE" val="Trang phục của cô chú công nhân xây dự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3.302"/>
  <p:tag name="TIMING" val="|0.879"/>
  <p:tag name="ISPRING_SLIDE_ID_2" val="{51C75F26-AE25-42B9-8EF3-A913D9AC7616}"/>
  <p:tag name="GENSWF_SLIDE_TITLE" val="Hoạt động 3: Dụng cụ của nghề xây dựn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GENSWF_ADVANCE_TIME" val="4.899"/>
  <p:tag name="TIMING" val="|1.198|1.241|1.185"/>
  <p:tag name="ISPRING_SLIDE_ID_2" val="{FBD754B1-BCCB-42DB-8119-EBE160CDE3DD}"/>
  <p:tag name="GENSWF_SLIDE_TITLE" val="Dụng cụ của nghề xây dự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6.555"/>
  <p:tag name="TIMING" val="|1.158|1.408|1.413|1.189"/>
  <p:tag name="ISPRING_SLIDE_ID_2" val="{F9E3923F-C19E-4509-871D-3B57D13403A6}"/>
  <p:tag name="GENSWF_SLIDE_TITLE" val="Dụng cụ của nghề xây dựn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NDENT_LEVEL" val="0"/>
  <p:tag name="ISPRING_PRESENTER_ID" val="{67B3C8A4-62EB-4B86-9B13-398244D7B4BC}"/>
  <p:tag name="ISPRING_PLAYER_LAYOUT_TYPE" val="Full"/>
  <p:tag name="TIMING" val="|0.977|1.495|1.02"/>
  <p:tag name="ISPRING_SLIDE_ID_2" val="{AED7BE85-0D56-4236-87C7-9B03BC13A8E3}"/>
  <p:tag name="GENSWF_SLIDE_TITLE" val="Dụng cụ của nghề xây dựn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5.745"/>
  <p:tag name="TIMING" val="|15.728"/>
  <p:tag name="ISPRING_SLIDE_ID_2" val="{156EB2D9-DE7E-45BC-B974-BB76317EA298}"/>
  <p:tag name="GENSWF_SLIDE_TITLE" val="Hoạt động 4: Nguyên vật liệu của nghề xây dựn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7.630"/>
  <p:tag name="TIMING" val="|3.024|1.822"/>
  <p:tag name="ISPRING_SLIDE_ID_2" val="{2E319E88-6924-4A9F-B5BD-51E2B8732880}"/>
  <p:tag name="GENSWF_SLIDE_TITLE" val="Nguyên vật liệu của nghề xây dự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3.379"/>
  <p:tag name="TIMING" val="|15.858|12.688|1.782|5.036|0.843|3.453|1.316|4.698|3.586|4.244|2.732|7.142"/>
  <p:tag name="GENSWF_SLIDE_TITLE" val="Hướng dẫn sử dụng bài giảng E-learning"/>
  <p:tag name="ISPRING_SLIDE_INDENT_LEVEL" val="0"/>
  <p:tag name="ISPRING_PLAYER_LAYOUT_TYPE" val="Full"/>
  <p:tag name="ISPRING_SLIDE_ID_2" val="{84FE3A39-9F91-4F69-96B3-720B6B65FC03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4.205"/>
  <p:tag name="TIMING" val="|1.376|1.534"/>
  <p:tag name="ISPRING_SLIDE_ID_2" val="{BAF579FB-7816-49E6-983E-A8A3A40D162B}"/>
  <p:tag name="GENSWF_SLIDE_TITLE" val="Nguyên vật liệu của nghề xây dựn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4.764"/>
  <p:tag name="TIMING" val="|2.292"/>
  <p:tag name="ISPRING_SLIDE_ID_2" val="{E6554875-5CF9-46C8-B401-845D461A4879}"/>
  <p:tag name="GENSWF_SLIDE_TITLE" val="Nguyên vật liệu của nghề xây dựn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.766"/>
  <p:tag name="TIMING" val="|0.001|0.001"/>
  <p:tag name="ISPRING_SLIDE_ID_2" val="{AC10F742-8C70-43AA-A409-BD2D5D038A5B}"/>
  <p:tag name="GENSWF_SLIDE_TITLE" val="Nguyên vật liệu của nghề xây dựn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6.594"/>
  <p:tag name="TIMING" val="|2.475"/>
  <p:tag name="ISPRING_SLIDE_ID_2" val="{AFAE64E2-0F15-451B-8398-9FC1BAF4114C}"/>
  <p:tag name="GENSWF_SLIDE_TITLE" val="Hoạt động 5: Sản phẩm của nghề xây dựn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ISPRING_SLIDE_ID_2" val="{FD76DE91-7879-48E4-BE2D-D77C856B3785}"/>
  <p:tag name="GENSWF_ADVANCE_TIME" val="15.499"/>
  <p:tag name="TIMING" val="|10.983"/>
  <p:tag name="GENSWF_SLIDE_TITLE" val="Sản phẩm của nghề xây dự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ISPRING_SLIDE_ID_2" val="{E6F6251C-1483-4799-A853-A48B572B1FCC}"/>
  <p:tag name="GENSWF_ADVANCE_TIME" val="4.078"/>
  <p:tag name="TIMING" val="|1.795"/>
  <p:tag name="GENSWF_SLIDE_TITLE" val="Sản phẩm của nghề xây dựn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ISPRING_SLIDE_ID_2" val="{BF28F932-639A-441F-AF56-ACB878C10850}"/>
  <p:tag name="GENSWF_ADVANCE_TIME" val="4.008"/>
  <p:tag name="TIMING" val="|1.093"/>
  <p:tag name="GENSWF_SLIDE_TITLE" val="Sản phẩm của nghề xây dựn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ISPRING_SLIDE_ID_2" val="{ADB8A42C-9BEC-4CC6-8A0D-55557C64F180}"/>
  <p:tag name="GENSWF_ADVANCE_TIME" val="10.785"/>
  <p:tag name="TIMING" val="|0.924"/>
  <p:tag name="GENSWF_SLIDE_TITLE" val="Sản phẩm của nghề xây dựn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25.196"/>
  <p:tag name="TIMING" val="|1.119"/>
  <p:tag name="ISPRING_SLIDE_ID_2" val="{A4622CE5-093A-47AB-8BB9-84FB7A8ECD9E}"/>
  <p:tag name="GENSWF_SLIDE_TITLE" val="3. Trò chơi: Thi xem ai nhanh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GENSWF_ADVANCE_TIME" val="5.000"/>
  <p:tag name="ISPRING_CUSTOM_TIMING_USED" val="1"/>
  <p:tag name="ISPRING_SLIDE_INDENT_LEVEL" val="0"/>
  <p:tag name="ISPRING_PRESENTER_ID" val="{67B3C8A4-62EB-4B86-9B13-398244D7B4BC}"/>
  <p:tag name="ISPRING_PLAYER_LAYOUT_TYPE" val="Full"/>
  <p:tag name="ISPRING_QUIZ_FULL_PATH" val="D:\Elearning-Thuy\KPNGHECONGNHANXAYDUNG\BAIDUTHI\quiz\quiz2.quiz"/>
  <p:tag name="ISPRING_QUIZ_RELATIVE_PATH" val="BAIDUTHI\quiz\quiz2.quiz"/>
  <p:tag name="ISPRING_SLIDE_ID_2" val="{BE4B86C4-CFB7-442F-A5B6-9FAC7A4DEC5E}"/>
  <p:tag name="GENSWF_SLIDE_TITLE" val="Câu hỏi 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7.851"/>
  <p:tag name="ISPRING_SLIDE_INDENT_LEVEL" val="0"/>
  <p:tag name="ISPRING_PRESENTER_ID" val="{67B3C8A4-62EB-4B86-9B13-398244D7B4BC}"/>
  <p:tag name="ISPRING_PLAYER_LAYOUT_TYPE" val="Full"/>
  <p:tag name="GENSWF_SLIDE_TITLE" val="Mục đích- yêu cầu"/>
  <p:tag name="TIMING" val="|0.001|1.819|0.71|1.105|0.511|0.878|1.425|5.604|4.034|8.903|2.156|2.896|3.436|3.894|1.871|8.16"/>
  <p:tag name="ISPRING_SLIDE_ID_2" val="{D04C7573-0C61-4530-BAFC-BD1C655C4503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9.085"/>
  <p:tag name="ISPRING_CUSTOM_TIMING_USED" val="1"/>
  <p:tag name="ISPRING_SLIDE_ID_2" val="{EECB2A25-71A7-4D1E-AE0B-40C74C5A5BD2}"/>
  <p:tag name="GENSWF_SLIDE_TITLE" val="Trò chơi: Hộp quà bí mật"/>
  <p:tag name="ISPRING_SLIDE_INDENT_LEVEL" val="0"/>
  <p:tag name="ISPRING_PLAYER_LAYOUT_TYPE" val="Ful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752"/>
  <p:tag name="ISPRING_SLIDE_ID_2" val="{D0CCE5D0-3D44-4079-AF2F-7154C05D5927}"/>
  <p:tag name="GENSWF_SLIDE_TITLE" val="Hộp quà bí mật"/>
  <p:tag name="ISPRING_SLIDE_INDENT_LEVEL" val="0"/>
  <p:tag name="ISPRING_PLAYER_LAYOUT_TYPE" val="Ful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6.153"/>
  <p:tag name="ISPRING_SLIDE_ID_2" val="{047ACF53-457E-4488-AB32-A5431720B2B2}"/>
  <p:tag name="GENSWF_SLIDE_TITLE" val="Hộp quà số 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Full"/>
  <p:tag name="GENSWF_ADVANCE_TIME" val="18.721"/>
  <p:tag name="ISPRING_SLIDE_ID_2" val="{9310E51D-A3C6-4A9F-B788-63BFACDF4156}"/>
  <p:tag name="GENSWF_SLIDE_TITLE" val="Hộp quà số 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4.285"/>
  <p:tag name="TIMING" val="|17.297|2.965|2.83|3.187|3.536"/>
  <p:tag name="ISPRING_SLIDE_ID_2" val="{BA8E12D7-3DBD-4766-B6BC-A2301FD52978}"/>
  <p:tag name="GENSWF_SLIDE_TITLE" val="Hộp quà số 3"/>
  <p:tag name="ISPRING_PLAYER_LAYOUT_TYPE" val="Ful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ADVANCE_TIME" val="34.849"/>
  <p:tag name="ISPRING_SLIDE_ID_2" val="{87ADA977-6029-4DAD-9574-58514BBA6B38}"/>
  <p:tag name="GENSWF_SLIDE_TITLE" val="Hộp quà số 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2.933"/>
  <p:tag name="GENSWF_SLIDE_TITLE" val="Video kết thúc"/>
  <p:tag name="ISPRING_SLIDE_INDENT_LEVEL" val="0"/>
  <p:tag name="ISPRING_PLAYER_LAYOUT_TYPE" val="Video"/>
  <p:tag name="ISPRING_SLIDE_ID_2" val="{B1199923-D5CB-4399-983D-089F2CD806D1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Tài liệu tham khảo"/>
  <p:tag name="ISPRING_SLIDE_INDENT_LEVEL" val="0"/>
  <p:tag name="ISPRING_SLIDE_ID_2" val="{4853355F-94E4-4257-91BD-D451C6F699AD}"/>
  <p:tag name="ISPRING_PLAYER_LAYOUT_TYPE" val="Ful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7.138"/>
  <p:tag name="TIMING" val="|1.266|2.371|2.419|4.944|2.046|4.02|4.142|3.497|4.024|2.877|3.377"/>
  <p:tag name="ISPRING_SLIDE_INDENT_LEVEL" val="0"/>
  <p:tag name="ISPRING_PRESENTER_ID" val="{67B3C8A4-62EB-4B86-9B13-398244D7B4BC}"/>
  <p:tag name="ISPRING_PLAYER_LAYOUT_TYPE" val="Full"/>
  <p:tag name="GENSWF_SLIDE_TITLE" val="Tiến trình bài học"/>
  <p:tag name="ISPRING_SLIDE_ID_2" val="{8753BC4F-248D-4EAA-BEB0-12FD8B83F36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Video"/>
  <p:tag name="GENSWF_ADVANCE_TIME" val="12.467"/>
  <p:tag name="GENSWF_SLIDE_TITLE" val="Cô giao lưu với trẻ"/>
  <p:tag name="ISPRING_SLIDE_ID_2" val="{811EEB7F-B1B5-438A-B80C-A2DE9E4D49C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B3C8A4-62EB-4B86-9B13-398244D7B4BC}"/>
  <p:tag name="ISPRING_PLAYER_LAYOUT_TYPE" val="Video"/>
  <p:tag name="GENSWF_ADVANCE_TIME" val="36.024"/>
  <p:tag name="GENSWF_SLIDE_TITLE" val="Bài hát: Lớn lên e muốn làm gì"/>
  <p:tag name="ISPRING_SLIDE_ID_2" val="{0DCA2CB8-FB14-47A3-8B82-D906015F6CB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5.638"/>
  <p:tag name="ISPRING_SLIDE_INDENT_LEVEL" val="0"/>
  <p:tag name="ISPRING_PRESENTER_ID" val="{67B3C8A4-62EB-4B86-9B13-398244D7B4BC}"/>
  <p:tag name="ISPRING_PLAYER_LAYOUT_TYPE" val="Full"/>
  <p:tag name="TIMING" val="|4|1.28"/>
  <p:tag name="GENSWF_SLIDE_TITLE" val="1. Ổn định tổ chức"/>
  <p:tag name="ISPRING_SLIDE_ID_2" val="{A1EB19B9-AB47-4156-AE38-8E61783332C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SLIDE_INDENT_LEVEL" val="0"/>
  <p:tag name="ISPRING_PRESENTER_ID" val="{67B3C8A4-62EB-4B86-9B13-398244D7B4BC}"/>
  <p:tag name="ISPRING_PLAYER_LAYOUT_TYPE" val="Full"/>
  <p:tag name="ISPRING_QUIZ_FULL_PATH" val="D:\Elearning-Thuy\KPNGHECONGNHANXAYDUNG\BAIDUTHI\quiz\quiz1.quiz"/>
  <p:tag name="ISPRING_QUIZ_RELATIVE_PATH" val="BAIDUTHI\quiz\quiz1.quiz"/>
  <p:tag name="GENSWF_SLIDE_TITLE" val="Câu hỏi quiz"/>
  <p:tag name="ISPRING_SLIDE_ID_2" val="{0F3C0E56-771E-4801-BFF0-011098C5D3BB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</TotalTime>
  <Words>813</Words>
  <Application>Microsoft Office PowerPoint</Application>
  <PresentationFormat>Widescreen</PresentationFormat>
  <Paragraphs>153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Calibri Light</vt:lpstr>
      <vt:lpstr>Segoe UI</vt:lpstr>
      <vt:lpstr>Segoe UI Semibold</vt:lpstr>
      <vt:lpstr>Times New Roman</vt:lpstr>
      <vt:lpstr>2_Office Theme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BAIDUTHI</dc:title>
  <dc:creator>Admin</dc:creator>
  <cp:lastModifiedBy>Admin</cp:lastModifiedBy>
  <cp:revision>261</cp:revision>
  <dcterms:created xsi:type="dcterms:W3CDTF">2021-12-14T07:55:03Z</dcterms:created>
  <dcterms:modified xsi:type="dcterms:W3CDTF">2021-12-23T18:26:08Z</dcterms:modified>
</cp:coreProperties>
</file>