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8" r:id="rId5"/>
    <p:sldId id="269" r:id="rId6"/>
    <p:sldId id="263" r:id="rId7"/>
    <p:sldId id="273" r:id="rId8"/>
    <p:sldId id="271" r:id="rId9"/>
    <p:sldId id="270" r:id="rId10"/>
    <p:sldId id="272" r:id="rId11"/>
    <p:sldId id="274" r:id="rId12"/>
    <p:sldId id="276" r:id="rId13"/>
    <p:sldId id="277" r:id="rId14"/>
    <p:sldId id="278" r:id="rId15"/>
    <p:sldId id="279" r:id="rId16"/>
    <p:sldId id="262" r:id="rId17"/>
    <p:sldId id="275" r:id="rId18"/>
    <p:sldId id="25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73;o&#224;i\B&#224;i%20gi&#7843;ng%20t&#432;&#417;ng%20t&#225;c\t12%20lqvh\V.A%20&#8211;%20Con%20Chu&#7891;n%20Chu&#7891;n.mp3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19200" y="304800"/>
            <a:ext cx="662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THẠCH CẦU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981200" y="3733800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4 - 5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Thanh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514600" y="60198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2020 - 2021</a:t>
            </a:r>
          </a:p>
        </p:txBody>
      </p:sp>
      <p:pic>
        <p:nvPicPr>
          <p:cNvPr id="2055" name="Picture 1" descr="C:\Users\Welcome\Downloads\LOGO_f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219200"/>
            <a:ext cx="13096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71600" y="2667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08_chuon-chuon161_3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6294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3600" dirty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36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+mj-lt"/>
              </a:rPr>
              <a:t>đọc lần 3 : Đọc theo hiệu lệnh của cô, cô đưa tay về phía nào thì phía đó đọc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on Chuồn Chuồ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4724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nhớ tên bài thơ, tên tác giả, đọc thuộc bài thơ và hiểu nội dung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thêm 1 số đặc điểm của con chuồn chuồn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2. Kỹ năng: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Rèn cho trẻ kỹ năng đọc diễn cảm, đọc đúng nhịp điệu của bài thơ</a:t>
            </a: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nói đủ câu, mạch lạc, rõ ý khi trả lời các câu hỏi của cô qua nội dung bài thơ.</a:t>
            </a:r>
          </a:p>
          <a:p>
            <a:pPr>
              <a:buNone/>
            </a:pP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3. Thái độ: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Qua bài thơ trẻ biết yêu quý các loài động vật.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Hình ảnh  bài thơ “Chuồn chuồn”</a:t>
            </a: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Trang phục gọn gàng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68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386</Words>
  <Application>Microsoft Office PowerPoint</Application>
  <PresentationFormat>On-screen Show (4:3)</PresentationFormat>
  <Paragraphs>59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I. Mục đích, yêu cầu</vt:lpstr>
      <vt:lpstr>II. Chuẩn bị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48</cp:revision>
  <dcterms:created xsi:type="dcterms:W3CDTF">2018-12-28T04:46:11Z</dcterms:created>
  <dcterms:modified xsi:type="dcterms:W3CDTF">2021-10-23T14:28:05Z</dcterms:modified>
</cp:coreProperties>
</file>