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THẠCH CẦU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en-US" sz="32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- 5</a:t>
            </a:r>
            <a:r>
              <a:rPr lang="vi-VN" sz="3200" b="1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100</Words>
  <Application>Microsoft Office PowerPoint</Application>
  <PresentationFormat>On-screen Show (4:3)</PresentationFormat>
  <Paragraphs>18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89</cp:revision>
  <dcterms:created xsi:type="dcterms:W3CDTF">2014-02-15T06:39:00Z</dcterms:created>
  <dcterms:modified xsi:type="dcterms:W3CDTF">2021-10-23T13:30:49Z</dcterms:modified>
</cp:coreProperties>
</file>