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85" r:id="rId7"/>
    <p:sldId id="258" r:id="rId8"/>
    <p:sldId id="278" r:id="rId9"/>
    <p:sldId id="279" r:id="rId10"/>
    <p:sldId id="280" r:id="rId11"/>
    <p:sldId id="270" r:id="rId12"/>
    <p:sldId id="282" r:id="rId13"/>
    <p:sldId id="281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0"/>
            <a:ext cx="5456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TRƯỜNG MẦM NON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Thạch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Cầu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5840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NGÔN NGỮ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6160" y="3276600"/>
            <a:ext cx="37599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VĂN HỌC</a:t>
            </a:r>
          </a:p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GIÁO CỦA EM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768" y="4800600"/>
            <a:ext cx="45352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Mẫu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nhỡ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Người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thực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Đào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Thanh </a:t>
            </a:r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Thủy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794" y="6462164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Năm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học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2020 - 2021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81" y="773723"/>
            <a:ext cx="1561319" cy="1561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thế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nào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7" name="Picture 6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62633"/>
            <a:ext cx="6248400" cy="41614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tâm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những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điều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24" y="1862633"/>
            <a:ext cx="6242151" cy="41614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04" y="986333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việc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ở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những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đâu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11100"/>
            <a:ext cx="6242151" cy="41588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có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cảm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" name="Picture 4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242151" cy="39261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936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đọc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8098" y="2057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62200"/>
            <a:ext cx="8094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KẾT THÚC</a:t>
            </a:r>
          </a:p>
          <a:p>
            <a:pPr marL="914400" indent="-914400" algn="ctr"/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Cô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nhận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xét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,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chuyển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hoạt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I. MỤC ĐÍCH, YÊU CẦU</a:t>
            </a:r>
          </a:p>
          <a:p>
            <a:r>
              <a:rPr lang="vi-VN" sz="2400" b="1" dirty="0"/>
              <a:t>1. Kiến thức:</a:t>
            </a:r>
            <a:endParaRPr lang="vi-VN" sz="2400" dirty="0"/>
          </a:p>
          <a:p>
            <a:r>
              <a:rPr lang="vi-VN" sz="2400" dirty="0"/>
              <a:t>- Trẻ nhớ tên bài thơ.</a:t>
            </a:r>
          </a:p>
          <a:p>
            <a:r>
              <a:rPr lang="vi-VN" sz="2400" dirty="0"/>
              <a:t>- Trẻ hiểu nội dung bài thơ</a:t>
            </a:r>
          </a:p>
          <a:p>
            <a:r>
              <a:rPr lang="vi-VN" sz="2400" b="1" dirty="0"/>
              <a:t>2. Kỹ năng:</a:t>
            </a:r>
            <a:endParaRPr lang="vi-VN" sz="2400" dirty="0"/>
          </a:p>
          <a:p>
            <a:r>
              <a:rPr lang="vi-VN" sz="2400" dirty="0"/>
              <a:t>- Trẻ có kỹ năng đọc thơ diễn cảm.</a:t>
            </a:r>
          </a:p>
          <a:p>
            <a:r>
              <a:rPr lang="vi-VN" sz="2400" dirty="0"/>
              <a:t>- Trẻ có kỹ năng đọc thơ đối đáp.</a:t>
            </a:r>
          </a:p>
          <a:p>
            <a:r>
              <a:rPr lang="vi-VN" sz="2400" dirty="0"/>
              <a:t>- Trẻ trả lời cô to rõ ràng.</a:t>
            </a:r>
          </a:p>
          <a:p>
            <a:r>
              <a:rPr lang="vi-VN" sz="2400" b="1" dirty="0"/>
              <a:t>3. Thái độ:</a:t>
            </a:r>
            <a:endParaRPr lang="vi-VN" sz="2400" dirty="0"/>
          </a:p>
          <a:p>
            <a:r>
              <a:rPr lang="vi-VN" sz="2400" dirty="0"/>
              <a:t>- Trẻ có ý thức chăm chỉ trong học tập và hoạt động của mình.</a:t>
            </a:r>
          </a:p>
          <a:p>
            <a:r>
              <a:rPr lang="vi-VN" sz="2400" dirty="0"/>
              <a:t>- Trẻ thêm yêu quý cô giáo của mình, trân trọng nghề giáo viên.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II. CHUẨN BỊ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/>
              <a:t>1.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:</a:t>
            </a:r>
            <a:endParaRPr lang="vi-VN" sz="2800" dirty="0"/>
          </a:p>
          <a:p>
            <a:r>
              <a:rPr lang="vi-VN" sz="2800" dirty="0"/>
              <a:t>-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,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vi-VN" sz="2800" dirty="0"/>
              <a:t>.</a:t>
            </a:r>
          </a:p>
          <a:p>
            <a:r>
              <a:rPr lang="vi-VN" sz="2800" dirty="0"/>
              <a:t>- </a:t>
            </a:r>
            <a:r>
              <a:rPr lang="en-US" sz="2800" dirty="0" err="1"/>
              <a:t>Nhạc</a:t>
            </a:r>
            <a:r>
              <a:rPr lang="en-US" sz="2800" dirty="0"/>
              <a:t> </a:t>
            </a:r>
            <a:r>
              <a:rPr lang="vi-VN" sz="2800" dirty="0"/>
              <a:t>“Cô giáo em”.</a:t>
            </a:r>
          </a:p>
          <a:p>
            <a:r>
              <a:rPr lang="en-US" sz="2800" b="1" dirty="0"/>
              <a:t>2.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trẻ</a:t>
            </a:r>
            <a:endParaRPr lang="vi-VN" sz="2800" dirty="0"/>
          </a:p>
          <a:p>
            <a:r>
              <a:rPr lang="vi-VN" sz="2800" dirty="0"/>
              <a:t>- Trang phục quần áo g</a:t>
            </a:r>
            <a:r>
              <a:rPr lang="en-US" sz="2800" dirty="0"/>
              <a:t>ọ</a:t>
            </a:r>
            <a:r>
              <a:rPr lang="vi-VN" sz="2800" dirty="0"/>
              <a:t>n gàng, tâm lý thoải mái.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00200"/>
            <a:ext cx="73505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cùng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</a:p>
        </p:txBody>
      </p:sp>
      <p:pic>
        <p:nvPicPr>
          <p:cNvPr id="3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828800"/>
            <a:ext cx="71638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Đàm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thoại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nghề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marL="914400" indent="-914400" algn="ctr"/>
            <a:r>
              <a:rPr lang="vi-VN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Ư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ớc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mơ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của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nghề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9365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5065" y="304801"/>
            <a:ext cx="55711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br>
              <a:rPr lang="vi-VN" sz="2800" dirty="0"/>
            </a:b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447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mơ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ước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4" name="Picture 3" descr="giaovienma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6248400" cy="468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481</Words>
  <Application>Microsoft Office PowerPoint</Application>
  <PresentationFormat>On-screen Show (4:3)</PresentationFormat>
  <Paragraphs>75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107</cp:revision>
  <dcterms:created xsi:type="dcterms:W3CDTF">2006-08-16T00:00:00Z</dcterms:created>
  <dcterms:modified xsi:type="dcterms:W3CDTF">2021-10-23T14:05:38Z</dcterms:modified>
</cp:coreProperties>
</file>