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0"/>
            <a:ext cx="545610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TRƯỜNG MẦM NON THẠCH CẦU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30224" y="2590799"/>
            <a:ext cx="46073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KHÁM PHÁ XÃ HỘI</a:t>
            </a:r>
          </a:p>
        </p:txBody>
      </p:sp>
      <p:sp>
        <p:nvSpPr>
          <p:cNvPr id="6" name="Rectangle 5"/>
          <p:cNvSpPr/>
          <p:nvPr/>
        </p:nvSpPr>
        <p:spPr>
          <a:xfrm>
            <a:off x="1995445" y="3568986"/>
            <a:ext cx="49858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 TÌM HIỂU NGHỀ THỢ XÂY</a:t>
            </a:r>
          </a:p>
        </p:txBody>
      </p:sp>
      <p:sp>
        <p:nvSpPr>
          <p:cNvPr id="7" name="Rectangle 6"/>
          <p:cNvSpPr/>
          <p:nvPr/>
        </p:nvSpPr>
        <p:spPr>
          <a:xfrm>
            <a:off x="2108815" y="4476965"/>
            <a:ext cx="45352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Mẫu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nhỡ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Người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thực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hiện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Đào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Thanh </a:t>
            </a:r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Thủy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66794" y="6462164"/>
            <a:ext cx="2419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Năm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học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 2020 - 2021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954" y="707886"/>
            <a:ext cx="1447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3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304800"/>
            <a:ext cx="5091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I.MỤC ĐÍCH YÊU CẦU</a:t>
            </a:r>
          </a:p>
        </p:txBody>
      </p:sp>
      <p:sp>
        <p:nvSpPr>
          <p:cNvPr id="3" name="Rectangle 2"/>
          <p:cNvSpPr/>
          <p:nvPr/>
        </p:nvSpPr>
        <p:spPr>
          <a:xfrm>
            <a:off x="644236" y="1295400"/>
            <a:ext cx="662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1.Kiến thức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4236" y="3094443"/>
            <a:ext cx="62137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2.Kỹ năng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Rèn trẻ có kỹ năng quan sát.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Trẻ bi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TC: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4236" y="4946073"/>
            <a:ext cx="571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3.Thái độ: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Trẻ yêu quý, biết ơn cô chú thợ xây.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81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762000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II.CHUẨN BỊ</a:t>
            </a:r>
          </a:p>
        </p:txBody>
      </p:sp>
      <p:sp>
        <p:nvSpPr>
          <p:cNvPr id="3" name="Rectangle 2"/>
          <p:cNvSpPr/>
          <p:nvPr/>
        </p:nvSpPr>
        <p:spPr>
          <a:xfrm>
            <a:off x="1363027" y="2437273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Tranh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4591" y="4038600"/>
            <a:ext cx="5543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S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394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9277" y="304799"/>
            <a:ext cx="50222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III.CÁCH TIẾN HÀNH</a:t>
            </a:r>
          </a:p>
        </p:txBody>
      </p:sp>
      <p:sp>
        <p:nvSpPr>
          <p:cNvPr id="3" name="Rectangle 2"/>
          <p:cNvSpPr/>
          <p:nvPr/>
        </p:nvSpPr>
        <p:spPr>
          <a:xfrm>
            <a:off x="1245741" y="183898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599" y="2514600"/>
            <a:ext cx="4926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3228" y="3352799"/>
            <a:ext cx="525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Nghề gì bạn với vữa, vôi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Xây nhà cao đẹp, bạn tôi đều cần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4505980"/>
            <a:ext cx="21275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9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304800"/>
            <a:ext cx="5593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143000"/>
            <a:ext cx="601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chuyện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xây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35" y="1788884"/>
            <a:ext cx="5638800" cy="46881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19799" y="2956681"/>
            <a:ext cx="2514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63508" y="1828800"/>
            <a:ext cx="25708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63508" y="4724400"/>
            <a:ext cx="30280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20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2192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19529"/>
            <a:ext cx="1524000" cy="22682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386" y="2454165"/>
            <a:ext cx="2377514" cy="22336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447238"/>
            <a:ext cx="2343150" cy="22128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441" y="2820877"/>
            <a:ext cx="1866900" cy="1866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796" y="4762862"/>
            <a:ext cx="84495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dung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6363" y="5277607"/>
            <a:ext cx="82226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1066800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trẻ: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482" y="3685033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i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s-ES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Ngoài nghề thợ xây, các con còn biết những nghề nào khác nữa?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00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304800"/>
            <a:ext cx="2249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s-E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s-E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s-ES" sz="36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213008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TC1: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1108" y="2971800"/>
            <a:ext cx="8201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TC2: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7253" y="4876800"/>
            <a:ext cx="79732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40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838200"/>
            <a:ext cx="2882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3.Kết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7655" y="2590800"/>
            <a:ext cx="42835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988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647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B2</dc:creator>
  <cp:lastModifiedBy>Admin</cp:lastModifiedBy>
  <cp:revision>7</cp:revision>
  <dcterms:created xsi:type="dcterms:W3CDTF">2006-08-16T00:00:00Z</dcterms:created>
  <dcterms:modified xsi:type="dcterms:W3CDTF">2021-10-23T13:21:12Z</dcterms:modified>
</cp:coreProperties>
</file>