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46CCD-B62A-4631-9FB0-76D2C5A37A92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anh%20&#273;&#259;ng%20tin%20bai%202018-2019\thang%2011\V.A%20&#8211;%20Vui%20&#272;&#7871;n%20Tr&#432;&#417;ng.mp3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Desktop\Xu&#226;n%20Mai%20&#8211;%20G&#224;%20tr&#7889;ng%20m&#232;o%20con%20c&#250;n%20con.mp3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799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PHÒNG GIÁO DỤC VÀ ĐÀO TẠO QUÂN LONG BIÊN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THẠCH CẦU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362200"/>
            <a:ext cx="5715000" cy="4191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PHÁT TRIỂN  THẨM MỸ</a:t>
            </a:r>
          </a:p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</a:p>
          <a:p>
            <a:pPr algn="l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Đề tài : Cắt dán đồ dùng bé thích</a:t>
            </a:r>
          </a:p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 algn="l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Giáo viên :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Nguyễn Thị Lan Anh</a:t>
            </a:r>
            <a:endParaRPr lang="en-US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Lứa tuổi : 5-6 tuổi</a:t>
            </a:r>
          </a:p>
          <a:p>
            <a:pPr algn="l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Thời gian : 25 – 30 phút</a:t>
            </a:r>
          </a:p>
          <a:p>
            <a:endParaRPr lang="en-US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Năm học : 2019 - 2020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KẾT THÚC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Tranh mẫu, giá treo tranh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Bài giảng điện tử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Bảng tương tác, que chỉ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tầm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Vui Đến Trươ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143000" y="5257800"/>
            <a:ext cx="6858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2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48395094_2198301653741658_6398292662947938304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838200"/>
            <a:ext cx="8077200" cy="5715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48395993_2517063095000463_4408355948737855488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600" y="304800"/>
            <a:ext cx="8763000" cy="63246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48416779_331144417488414_883710070423027712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4800" y="304800"/>
            <a:ext cx="8610599" cy="63246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TRẺ THỰC HIÊN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Xuân Mai – Gà trống mèo con cún co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295400" y="4648200"/>
            <a:ext cx="12192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1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TRƯNG BÀY SẢN PHẨM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HÒNG GIÁO DỤC VÀ ĐÀO TẠO QUÂN LONG BIÊN TRƯỜNG MẦM NON THẠCH CẦU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I. Mục đích – yêu cầu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II. Chuẩn bị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Ổn định tổ chức&amp;quot;&quot;/&gt;&lt;property id=&quot;20307&quot; value=&quot;265&quot;/&gt;&lt;/object&gt;&lt;object type=&quot;3&quot; unique_id=&quot;10007&quot;&gt;&lt;property id=&quot;20148&quot; value=&quot;5&quot;/&gt;&lt;property id=&quot;20300&quot; value=&quot;Slide 5 - &amp;quot;Tranh mẫu &amp;quot;&quot;/&gt;&lt;property id=&quot;20307&quot; value=&quot;259&quot;/&gt;&lt;/object&gt;&lt;object type=&quot;3&quot; unique_id=&quot;10008&quot;&gt;&lt;property id=&quot;20148&quot; value=&quot;5&quot;/&gt;&lt;property id=&quot;20300&quot; value=&quot;Slide 6&quot;/&gt;&lt;property id=&quot;20307&quot; value=&quot;260&quot;/&gt;&lt;/object&gt;&lt;object type=&quot;3&quot; unique_id=&quot;10009&quot;&gt;&lt;property id=&quot;20148&quot; value=&quot;5&quot;/&gt;&lt;property id=&quot;20300&quot; value=&quot;Slide 7&quot;/&gt;&lt;property id=&quot;20307&quot; value=&quot;261&quot;/&gt;&lt;/object&gt;&lt;object type=&quot;3&quot; unique_id=&quot;10010&quot;&gt;&lt;property id=&quot;20148&quot; value=&quot;5&quot;/&gt;&lt;property id=&quot;20300&quot; value=&quot;Slide 8 - &amp;quot;       TRẺ THỰC HIÊN&amp;quot;&quot;/&gt;&lt;property id=&quot;20307&quot; value=&quot;262&quot;/&gt;&lt;/object&gt;&lt;object type=&quot;3&quot; unique_id=&quot;10011&quot;&gt;&lt;property id=&quot;20148&quot; value=&quot;5&quot;/&gt;&lt;property id=&quot;20300&quot; value=&quot;Slide 9 - &amp;quot;        TRƯNG BÀY SẢN PHẨM&amp;quot;&quot;/&gt;&lt;property id=&quot;20307&quot; value=&quot;263&quot;/&gt;&lt;/object&gt;&lt;object type=&quot;3&quot; unique_id=&quot;10012&quot;&gt;&lt;property id=&quot;20148&quot; value=&quot;5&quot;/&gt;&lt;property id=&quot;20300&quot; value=&quot;Slide 10 - &amp;quot;KẾT THÚC&amp;quot;&quot;/&gt;&lt;property id=&quot;20307&quot; value=&quot;264&quot;/&gt;&lt;/object&gt;&lt;/object&gt;&lt;object type=&quot;8&quot; unique_id=&quot;1002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214</Words>
  <Application>Microsoft Office PowerPoint</Application>
  <PresentationFormat>On-screen Show (4:3)</PresentationFormat>
  <Paragraphs>36</Paragraphs>
  <Slides>10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PHÒNG GIÁO DỤC VÀ ĐÀO TẠO QUÂN LONG BIÊN TRƯỜNG MẦM NON THẠCH CẦU</vt:lpstr>
      <vt:lpstr>I. Mục đích – yêu cầu</vt:lpstr>
      <vt:lpstr>II. Chuẩn bị</vt:lpstr>
      <vt:lpstr>Ổn định tổ chức</vt:lpstr>
      <vt:lpstr>Tranh mẫu </vt:lpstr>
      <vt:lpstr>PowerPoint Presentation</vt:lpstr>
      <vt:lpstr>PowerPoint Presentation</vt:lpstr>
      <vt:lpstr>       TRẺ THỰC HIÊN</vt:lpstr>
      <vt:lpstr>        TRƯNG BÀY SẢN PHẨM</vt:lpstr>
      <vt:lpstr>KẾT THÚC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QUÂN LONG BIÊN TRƯỜNG MẦM NON GIA THƯỢNG</dc:title>
  <dc:creator>Welcome</dc:creator>
  <cp:lastModifiedBy>PHUONG_OT</cp:lastModifiedBy>
  <cp:revision>10</cp:revision>
  <dcterms:created xsi:type="dcterms:W3CDTF">2018-12-19T01:51:55Z</dcterms:created>
  <dcterms:modified xsi:type="dcterms:W3CDTF">2021-01-28T05:40:31Z</dcterms:modified>
</cp:coreProperties>
</file>