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69" r:id="rId3"/>
    <p:sldId id="270" r:id="rId4"/>
    <p:sldId id="261" r:id="rId5"/>
    <p:sldId id="262" r:id="rId6"/>
    <p:sldId id="263" r:id="rId7"/>
    <p:sldId id="272" r:id="rId8"/>
    <p:sldId id="271" r:id="rId9"/>
    <p:sldId id="273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0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2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2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2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9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0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0D3B-25EC-4786-91E6-D21D82AC5B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5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-29497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1447800" y="314632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7748" y="2590800"/>
            <a:ext cx="7239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NHẬN THỨC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0248" y="2590800"/>
            <a:ext cx="62865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: NBTN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cam –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24 – 36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6096000"/>
            <a:ext cx="3581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2018 – 2019 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665" y="0"/>
            <a:ext cx="9163665" cy="6872749"/>
          </a:xfrm>
          <a:prstGeom prst="rect">
            <a:avLst/>
          </a:prstGeom>
          <a:noFill/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754442" y="3558571"/>
            <a:ext cx="60456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nói Cam – chuối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 trẻ  ( 24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tháng tuổi )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989263" y="5957888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600200" y="274638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0271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208088" y="2625726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nhận thức </a:t>
            </a:r>
          </a:p>
        </p:txBody>
      </p:sp>
    </p:spTree>
    <p:extLst>
      <p:ext uri="{BB962C8B-B14F-4D97-AF65-F5344CB8AC3E}">
        <p14:creationId xmlns:p14="http://schemas.microsoft.com/office/powerpoint/2010/main" val="38525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8"/>
            <a:ext cx="9601199" cy="6858000"/>
          </a:xfrm>
        </p:spPr>
      </p:pic>
      <p:sp>
        <p:nvSpPr>
          <p:cNvPr id="5" name="Rectangle 4"/>
          <p:cNvSpPr/>
          <p:nvPr/>
        </p:nvSpPr>
        <p:spPr>
          <a:xfrm>
            <a:off x="1981200" y="762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9309" y="2514600"/>
            <a:ext cx="7010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94" y="0"/>
            <a:ext cx="9355394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1" y="3124200"/>
            <a:ext cx="3606825" cy="3037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47700"/>
            <a:ext cx="5715000" cy="3009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813" y="5887064"/>
            <a:ext cx="3200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CAM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3676423"/>
            <a:ext cx="3664974" cy="76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CHUỐI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7724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895600" y="5907958"/>
            <a:ext cx="3810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CAM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8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410200"/>
            <a:ext cx="6512511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2" y="0"/>
            <a:ext cx="9320981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153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514600" y="5105400"/>
            <a:ext cx="4495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CHUỐI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81000"/>
            <a:ext cx="7772400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09600" y="685800"/>
            <a:ext cx="2667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TÁO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685800"/>
            <a:ext cx="2667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9144000" cy="6858000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7477"/>
            <a:ext cx="8077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5562600" y="685800"/>
            <a:ext cx="2667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XOÀI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57200"/>
            <a:ext cx="7924801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468761" y="838200"/>
            <a:ext cx="2209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ỔI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1" y="0"/>
            <a:ext cx="9144000" cy="6858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444910"/>
            <a:ext cx="7696200" cy="577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81000" y="476865"/>
            <a:ext cx="4876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THANH LONG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1" y="457200"/>
            <a:ext cx="8079658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324600" y="685800"/>
            <a:ext cx="2590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NHO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161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 Quang Bien</cp:lastModifiedBy>
  <cp:revision>19</cp:revision>
  <dcterms:created xsi:type="dcterms:W3CDTF">2018-11-01T16:09:09Z</dcterms:created>
  <dcterms:modified xsi:type="dcterms:W3CDTF">2021-01-28T13:20:13Z</dcterms:modified>
</cp:coreProperties>
</file>