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7" r:id="rId4"/>
    <p:sldId id="260" r:id="rId5"/>
    <p:sldId id="265" r:id="rId6"/>
    <p:sldId id="263" r:id="rId7"/>
    <p:sldId id="264" r:id="rId8"/>
    <p:sldId id="269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5E8F-BEE0-4E37-A83C-BE1007349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A9FDF-26FC-46AC-9EAA-EC4A86A0C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735BB-739A-444C-A590-0A4E8587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A1EA-5BE7-4EA6-858C-A5D96B29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D0553-78F1-46C7-A15D-20F70703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657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AB93-68F8-405B-B495-2198C2B8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F6ACB-83D5-41F4-9D5D-F64E53A7A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2A682-B7A9-4AB9-81E9-D5CCD3ED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B7D4A-B611-42E2-AE96-BADAA697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7F405-EBB9-4934-9A4E-81DAE3D6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535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5CDBF-832A-4C52-A1FC-009A2861A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DFDCA9-FDE4-4DE4-861C-5193CDE9D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199B5-D412-4AA2-B6F9-0F2FAD0F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E9BDD-451E-43AB-8EDA-14CAC6CAE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FD29E-47DC-4CCB-B3DE-29BBD927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768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2F877-5D01-4D65-80D2-03B3DBDD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729F-3BB6-483D-81E9-7677EDA7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8175C-DEDA-4EB9-B108-4C486987C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15EDA-73DC-49A5-B27A-878778DA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BC694-EC70-47C6-94BB-090A97C8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418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76929-5DD1-4414-A757-52F574E73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ADE07-7BC1-4561-A13D-8FB1EAC8A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CF5FF-EBE1-45CC-ABA0-90F0AAE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8DB7D-262B-4A42-BC27-DE9CEACF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AD9D8-8F6B-4275-B943-58A511FE2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379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2174-407D-4D42-B48A-EE9AB0753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5CEBA-FB47-4794-9C4A-ECCAB6CEC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C20CB-DA2F-4A8F-9BF6-EFE400FCA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FD202-A7FB-49A9-9A31-A557AB48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A62FD-9AF5-4712-ADA1-D77508E10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AAD97-D7E4-46CF-A237-64470FBB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3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E970D-29EC-48B2-B362-CFDF43867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0762C-EF01-4C62-95E5-9F235D8DF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2CDFA-873B-4124-9416-044C53EAD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FA4C9-A2C1-47ED-9043-211C22EB7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D2C32-DD83-41A3-8891-795B6B813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8DCE4-38B5-4685-89B3-ADBDAF37C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59DC3-E13F-4631-8C5D-9A9666A22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856415-91D7-4F90-9380-27238420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85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9BE15-26D9-46D7-838B-04FBC52FC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F15E4-6231-428B-98C5-B3F3C8323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AD7AA-03E9-424C-A211-2E4DBDE0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BF2EFD-4671-4AD8-91EF-1A9B6A2E9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1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78265-826E-45A0-A104-4BC363B6E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4ACCC1-2057-401C-8488-A3401A72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E0796-FFDD-434B-A3FB-E28AF7B2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961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2AFBB-432A-40BB-9174-874E7B593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C3D7-B04F-416B-9326-DF740C7B1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95AC9-242B-41AC-B51F-B3B656B6B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BC810-744B-44A3-BE1B-B7A6F369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77AE0-4F78-42CC-8DF8-8236EDED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E54CD-8C50-4D1A-986A-381B58FEA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537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BFA3E-343D-48EC-B003-CFB29EB2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A8F39-583B-41C9-92E9-2F221F880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5F236-8C0C-4107-A5C3-146642FAE5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F6AF1-3805-4675-95BA-91281A39C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C76B39-EB67-4D5D-9DC6-6768C14FA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9E0D4-4DFF-4301-8FEF-924F2105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729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B8C18-9168-491B-9B88-CB32A8AB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51A6A8-3CA7-4FD2-97CE-D83785E1C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863A1-428F-475B-AF77-A06E6E88E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2B091-478A-4B3B-81DB-BDACA498F724}" type="datetimeFigureOut">
              <a:rPr lang="vi-VN" smtClean="0"/>
              <a:t>01/04/2022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4823-1A1B-480E-8C85-A5FA1630A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89F2B-98DF-41ED-99F0-FF724D0EC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F6ACD-AD0E-4ED8-A363-28660384C8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191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E97F0-F74A-446F-8673-22D8A0B6F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1CA439-3F2C-4C4D-A29B-DF37E9FFF339}"/>
              </a:ext>
            </a:extLst>
          </p:cNvPr>
          <p:cNvSpPr txBox="1"/>
          <p:nvPr/>
        </p:nvSpPr>
        <p:spPr>
          <a:xfrm>
            <a:off x="5176007" y="151218"/>
            <a:ext cx="64763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ĐẠO QUẬN LONG BIÊN</a:t>
            </a:r>
            <a:endParaRPr lang="vi-V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8C9C7-1293-46B8-A76B-D598AB95737D}"/>
              </a:ext>
            </a:extLst>
          </p:cNvPr>
          <p:cNvSpPr txBox="1"/>
          <p:nvPr/>
        </p:nvSpPr>
        <p:spPr>
          <a:xfrm>
            <a:off x="6518245" y="552285"/>
            <a:ext cx="385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47685-DFB4-4131-A5D0-0C95E2A164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7"/>
            <a:ext cx="1266738" cy="1146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E69EE-C7D9-4C0F-AB60-B4DD1F91E574}"/>
              </a:ext>
            </a:extLst>
          </p:cNvPr>
          <p:cNvSpPr txBox="1"/>
          <p:nvPr/>
        </p:nvSpPr>
        <p:spPr>
          <a:xfrm>
            <a:off x="5578680" y="1490678"/>
            <a:ext cx="5939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49E2A-952D-433F-8480-CE9342DF1586}"/>
              </a:ext>
            </a:extLst>
          </p:cNvPr>
          <p:cNvSpPr txBox="1"/>
          <p:nvPr/>
        </p:nvSpPr>
        <p:spPr>
          <a:xfrm>
            <a:off x="6996418" y="1979640"/>
            <a:ext cx="278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Thơ: Ông mặt trời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AB49BC-9C17-496F-9376-ADD0072B280A}"/>
              </a:ext>
            </a:extLst>
          </p:cNvPr>
          <p:cNvSpPr txBox="1"/>
          <p:nvPr/>
        </p:nvSpPr>
        <p:spPr>
          <a:xfrm>
            <a:off x="7021585" y="2348972"/>
            <a:ext cx="2785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4-5 tuổi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C021F0-2C12-48D6-8F75-FEDD06BB9DD8}"/>
              </a:ext>
            </a:extLst>
          </p:cNvPr>
          <p:cNvSpPr txBox="1"/>
          <p:nvPr/>
        </p:nvSpPr>
        <p:spPr>
          <a:xfrm>
            <a:off x="7057938" y="2698719"/>
            <a:ext cx="298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Bùi Hồng Hà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4F885-3B00-436F-AA6B-5D0886B8D157}"/>
              </a:ext>
            </a:extLst>
          </p:cNvPr>
          <p:cNvSpPr txBox="1"/>
          <p:nvPr/>
        </p:nvSpPr>
        <p:spPr>
          <a:xfrm>
            <a:off x="4362275" y="5863905"/>
            <a:ext cx="2155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2021-2022</a:t>
            </a:r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C7E93156-0B1C-4803-9566-3926D7B07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7508" y="6048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g mặt trời óng ánh - Thơ truyện mầm non - Đọc thơ cho bé [ GianggiangTV ] 00_01_05-00_01_46">
            <a:hlinkClick r:id="" action="ppaction://media"/>
            <a:extLst>
              <a:ext uri="{FF2B5EF4-FFF2-40B4-BE49-F238E27FC236}">
                <a16:creationId xmlns:a16="http://schemas.microsoft.com/office/drawing/2014/main" id="{D736D010-092A-40EA-B88D-5555F38DCC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2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3660E0-7FCF-4EBA-8647-19D730AB0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9436541-58B9-4CEF-8E99-1900EC18F535}"/>
              </a:ext>
            </a:extLst>
          </p:cNvPr>
          <p:cNvSpPr/>
          <p:nvPr/>
        </p:nvSpPr>
        <p:spPr>
          <a:xfrm>
            <a:off x="2038524" y="1098959"/>
            <a:ext cx="4974671" cy="964733"/>
          </a:xfrm>
          <a:prstGeom prst="cloudCallout">
            <a:avLst>
              <a:gd name="adj1" fmla="val -34429"/>
              <a:gd name="adj2" fmla="val 1071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1: Cô vừa đọc cho các con nghe bài thơ gì? Do ai sáng tác?</a:t>
            </a:r>
            <a:endParaRPr lang="vi-VN" sz="1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D98901-13D4-4923-9C38-D6011AA929BC}"/>
              </a:ext>
            </a:extLst>
          </p:cNvPr>
          <p:cNvSpPr/>
          <p:nvPr/>
        </p:nvSpPr>
        <p:spPr>
          <a:xfrm>
            <a:off x="134224" y="2686573"/>
            <a:ext cx="4118994" cy="12164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atin typeface="+mj-lt"/>
              </a:rPr>
              <a:t>Bài thơ Ông mặt trời của tác giả Ngô Thị Bích Hiền.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D6961D82-05AF-4079-941E-71571A118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601" y="6135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7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163761-8EA0-4EE4-AECD-161073C7A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26"/>
            <a:ext cx="12192000" cy="6839474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FEA5C62-0393-46D6-B243-9E954FC5973D}"/>
              </a:ext>
            </a:extLst>
          </p:cNvPr>
          <p:cNvSpPr/>
          <p:nvPr/>
        </p:nvSpPr>
        <p:spPr>
          <a:xfrm>
            <a:off x="4194496" y="1501630"/>
            <a:ext cx="5410898" cy="1015068"/>
          </a:xfrm>
          <a:prstGeom prst="cloudCallout">
            <a:avLst>
              <a:gd name="adj1" fmla="val -43013"/>
              <a:gd name="adj2" fmla="val 1325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atin typeface="+mj-lt"/>
              </a:rPr>
              <a:t>Câu 2: Trong bài thơ có những ai?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55551E-AABA-45BD-923C-36D5F7A320C4}"/>
              </a:ext>
            </a:extLst>
          </p:cNvPr>
          <p:cNvSpPr/>
          <p:nvPr/>
        </p:nvSpPr>
        <p:spPr>
          <a:xfrm>
            <a:off x="2072080" y="3506598"/>
            <a:ext cx="5217953" cy="12164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 mặt trời, mẹ bạn nhỏ và bạn nhỏ đấy.</a:t>
            </a:r>
            <a:endParaRPr lang="vi-VN" sz="18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3">
            <a:hlinkClick r:id="" action="ppaction://media"/>
            <a:extLst>
              <a:ext uri="{FF2B5EF4-FFF2-40B4-BE49-F238E27FC236}">
                <a16:creationId xmlns:a16="http://schemas.microsoft.com/office/drawing/2014/main" id="{82C1771A-8E99-46D9-9F52-43508FEB4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2709" y="5838738"/>
            <a:ext cx="609600" cy="57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505722-D3A1-4401-B318-4923C04F9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C7148798-2C0E-4B20-A4FA-2789132F0CD1}"/>
              </a:ext>
            </a:extLst>
          </p:cNvPr>
          <p:cNvSpPr/>
          <p:nvPr/>
        </p:nvSpPr>
        <p:spPr>
          <a:xfrm>
            <a:off x="4907560" y="1564541"/>
            <a:ext cx="5050172" cy="922789"/>
          </a:xfrm>
          <a:prstGeom prst="cloudCallout">
            <a:avLst>
              <a:gd name="adj1" fmla="val -45322"/>
              <a:gd name="adj2" fmla="val 15336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 3: Ai đã tỏa nắng cho 2 mẹ con bạn nhỏ? Bạn nhỏ và mẹ đang làm gì nào? </a:t>
            </a:r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EF4126-CDAE-4479-9FC3-171FBFBCC4FA}"/>
              </a:ext>
            </a:extLst>
          </p:cNvPr>
          <p:cNvSpPr/>
          <p:nvPr/>
        </p:nvSpPr>
        <p:spPr>
          <a:xfrm>
            <a:off x="2147582" y="3749876"/>
            <a:ext cx="5050172" cy="118285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“Ông mặt trời óng ánh</a:t>
            </a:r>
          </a:p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>
                <a:latin typeface="Times New Roman" panose="02020603050405020304" pitchFamily="18" charset="0"/>
                <a:ea typeface="Arial" panose="020B0604020202020204" pitchFamily="34" charset="0"/>
              </a:rPr>
              <a:t>T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ỏa nắng 2 mẹ con</a:t>
            </a:r>
          </a:p>
          <a:p>
            <a:pPr algn="ctr"/>
            <a:r>
              <a:rPr lang="en-US">
                <a:latin typeface="Times New Roman" panose="02020603050405020304" pitchFamily="18" charset="0"/>
                <a:ea typeface="Arial" panose="020B0604020202020204" pitchFamily="34" charset="0"/>
              </a:rPr>
              <a:t>B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óng con và bóng mẹ</a:t>
            </a:r>
          </a:p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>
                <a:latin typeface="Times New Roman" panose="02020603050405020304" pitchFamily="18" charset="0"/>
                <a:ea typeface="Arial" panose="020B0604020202020204" pitchFamily="34" charset="0"/>
              </a:rPr>
              <a:t>D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ắt nhau đi trên đường”</a:t>
            </a:r>
            <a:endParaRPr lang="vi-VN"/>
          </a:p>
        </p:txBody>
      </p:sp>
      <p:pic>
        <p:nvPicPr>
          <p:cNvPr id="5" name="4">
            <a:hlinkClick r:id="" action="ppaction://media"/>
            <a:extLst>
              <a:ext uri="{FF2B5EF4-FFF2-40B4-BE49-F238E27FC236}">
                <a16:creationId xmlns:a16="http://schemas.microsoft.com/office/drawing/2014/main" id="{A7A06669-15C9-41A8-92DA-B12E54116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08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9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5FE29-6DEA-40B5-9AA7-723F9AF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46084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B773ADF5-4CD2-4627-8F10-8CD74605C67A}"/>
              </a:ext>
            </a:extLst>
          </p:cNvPr>
          <p:cNvSpPr/>
          <p:nvPr/>
        </p:nvSpPr>
        <p:spPr>
          <a:xfrm>
            <a:off x="6442746" y="528507"/>
            <a:ext cx="5402510" cy="1031846"/>
          </a:xfrm>
          <a:prstGeom prst="cloudCallout">
            <a:avLst>
              <a:gd name="adj1" fmla="val -69714"/>
              <a:gd name="adj2" fmla="val 29745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>
                <a:latin typeface="+mj-lt"/>
              </a:rPr>
              <a:t>Câu 4: Ông mặt trời và bạn nhỏ có những hành động ngộ nghĩnh gì?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ADACE71-A66A-48F8-BE05-9DD2781543F3}"/>
              </a:ext>
            </a:extLst>
          </p:cNvPr>
          <p:cNvSpPr/>
          <p:nvPr/>
        </p:nvSpPr>
        <p:spPr>
          <a:xfrm>
            <a:off x="2265029" y="3959604"/>
            <a:ext cx="2801922" cy="28312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“Ông nhíu mắt nhìn em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 nhíu mắt nhìn ông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Ông ở trên trời nhé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háu ở dưới này thôi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ông cháu cùng cười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</a:t>
            </a: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ẹ cười đi bên cạnh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Ông mặt trời óng ánh”. </a:t>
            </a:r>
            <a:endParaRPr lang="vi-VN" sz="1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C83428AC-439C-4A66-B44B-2CEF35CA4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1098" y="6024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FA0706-9D55-4C45-BAFD-8643F0EFC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3A5DEBB4-3ECC-4C3D-BE68-46BC7C369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1431" y="5783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Ông mặt trời óng ánh - Thơ truyện mầm non - Đọc thơ cho bé [ GianggiangTV ] 00_01_05-00_01_46">
            <a:hlinkClick r:id="" action="ppaction://media"/>
            <a:extLst>
              <a:ext uri="{FF2B5EF4-FFF2-40B4-BE49-F238E27FC236}">
                <a16:creationId xmlns:a16="http://schemas.microsoft.com/office/drawing/2014/main" id="{0F74F691-9770-4449-8DA4-CA2DEECAC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5494BA-9F24-42D7-9E79-0D02BD31A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  <a:extLst>
              <a:ext uri="{FF2B5EF4-FFF2-40B4-BE49-F238E27FC236}">
                <a16:creationId xmlns:a16="http://schemas.microsoft.com/office/drawing/2014/main" id="{D7D78FBD-E80F-4E29-AED4-28D6A7C94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877" y="6010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204</Words>
  <Application>Microsoft Office PowerPoint</Application>
  <PresentationFormat>Widescreen</PresentationFormat>
  <Paragraphs>24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7</cp:revision>
  <dcterms:created xsi:type="dcterms:W3CDTF">2022-03-30T15:23:39Z</dcterms:created>
  <dcterms:modified xsi:type="dcterms:W3CDTF">2022-04-01T15:38:08Z</dcterms:modified>
</cp:coreProperties>
</file>