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58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437A2-50B9-4526-973B-1AE681DC4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A2742-0154-4B12-A0FE-2E3D8CA11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841F6-C4CB-45FC-9B10-33A9BADFA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4DD47-A439-4FEC-831C-FA1F9751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F6C06-2FD1-44A1-9C67-EB352BB9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860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CF19-564A-478B-9C2D-96AE26C0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50EF5-3F28-407D-8765-80A47216C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CAE66-66E3-4C54-BC25-F4D8DF3E7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80682-9819-4DD3-9FFC-219948FB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E846-26BA-420D-B08A-D2E4648E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07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DE7E6-B639-4D8F-8B99-7810F208C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44AF1-0D91-43C2-83AC-765437F1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06521-A8EC-427A-A9B6-DE6C6070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84FBA-D750-4D58-B26B-8AFC2986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BFEA6-062B-4B5B-BBB4-F756B009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61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C3FF-04AF-4D95-8522-8984B536B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7041-D6CB-4F8A-B7EA-6CA01331D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39EDC-1AE6-428E-BC1B-ADCDD647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40080-435A-4F10-92B1-3ECB3F78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5A30E-5A52-4177-B0CF-E774B90C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75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E1A6-0648-4008-8AD0-88F179AE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3B099-F520-4021-9707-F8DC22DA9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0C7D-2C94-4089-AEE2-CBABE037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95F1C-4F0E-48B5-9703-29589E97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AD7C-7708-4B40-B2A0-027CF267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7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0ECC-5B1A-49D6-AE09-9142F370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356DF-858E-4CD2-868D-D0CB8A845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8DB0F-388F-4D5E-831B-73111BC6E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FDEC4-3460-4EC6-BA49-E9BD0103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17756-E203-4AD8-B7FF-35EFF3FD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E250A-A2C3-4C9C-A39B-9D878C4B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51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EC83-93DC-4E96-920A-1BDD94D3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6DADB-0D18-4645-95F7-3895646D2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FF5C8-D8A9-4E02-93CD-9B9AEAE5A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9755D-9EE6-458C-A3CF-27D9338CF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62F2C-DA6D-4651-A56F-9B050C00A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E739CC-0013-4936-A8D9-7B7D06A6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D06E8-4E50-4A20-995A-777B1281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C82E8-567C-4B63-9B1B-091A7367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544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6655-4CE2-428E-A11B-19FEA7C9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4150E-201B-4EC1-AC82-8B4F2E59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3CD26-DCB1-4187-9153-7914AA41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1382B-9E4D-478F-A680-E40D44CA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6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7A8CB-F0AF-472B-8BFE-B81B2C30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E9B00-4CF3-4715-8D13-26CC595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86F6D-4CF7-47C2-8B46-39540AA6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570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C579-E650-4EE4-9E3E-2780547C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1C6C-E266-4642-9DD0-D9EFC11A0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8B243-F944-4B0F-9060-E5819D0C3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4758F-B838-4304-9A6D-F59632A2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8FA8C-1320-4D18-AFFB-49891EDA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C4ED9-DE65-438D-8E66-B5E72828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360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49A70-3470-4261-9ADE-3E514700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D935B-E4D7-4AA3-AF90-85BC47FD9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9BF87-2CD3-4A32-8BE5-BA65009D8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357AF-B7E0-491B-A49D-85F26EDC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53CB9-213F-41E7-B709-8BAFBB2E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6951D-181C-4A83-AB9A-A1A26358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0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C1444-0AF9-4741-B7C6-E069841F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85530-410A-4005-B035-8AAE83C5B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4EB9B-2548-4280-B464-302447382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AEA7-F1CD-4AA0-9D4D-F2CED5CBEB29}" type="datetimeFigureOut">
              <a:rPr lang="vi-VN" smtClean="0"/>
              <a:t>20/01/2022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DB8EA-2A1E-4ECC-B845-2D0C750C4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07117-4A04-4687-898D-9E58832E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01786-219E-401C-A45A-A2C2C04E0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1F851-37D2-4337-80FE-C2D468056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658"/>
            <a:ext cx="12192000" cy="6858297"/>
          </a:xfrm>
          <a:prstGeom prst="rect">
            <a:avLst/>
          </a:prstGeom>
        </p:spPr>
      </p:pic>
      <p:pic>
        <p:nvPicPr>
          <p:cNvPr id="3" name="VuiDenTruong-NgocKaty-4603647 00_01_28-00_01_48">
            <a:hlinkClick r:id="" action="ppaction://media"/>
            <a:extLst>
              <a:ext uri="{FF2B5EF4-FFF2-40B4-BE49-F238E27FC236}">
                <a16:creationId xmlns:a16="http://schemas.microsoft.com/office/drawing/2014/main" id="{0EAA790B-E120-49FD-A821-B7C18E8B3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0271" y="6158545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177D9-F8A5-4AA0-B3AC-11CC2188E345}"/>
              </a:ext>
            </a:extLst>
          </p:cNvPr>
          <p:cNvSpPr txBox="1"/>
          <p:nvPr/>
        </p:nvSpPr>
        <p:spPr>
          <a:xfrm>
            <a:off x="2882283" y="811558"/>
            <a:ext cx="6427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FA861-086F-4E59-BB39-F2BFED02956A}"/>
              </a:ext>
            </a:extLst>
          </p:cNvPr>
          <p:cNvSpPr txBox="1"/>
          <p:nvPr/>
        </p:nvSpPr>
        <p:spPr>
          <a:xfrm>
            <a:off x="4012707" y="1181439"/>
            <a:ext cx="4492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26283-0E2F-40A0-8529-5F18C7561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11" y="1888689"/>
            <a:ext cx="1263866" cy="1306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4D17F-100B-46FD-9A95-5783B57815A0}"/>
              </a:ext>
            </a:extLst>
          </p:cNvPr>
          <p:cNvSpPr txBox="1"/>
          <p:nvPr/>
        </p:nvSpPr>
        <p:spPr>
          <a:xfrm>
            <a:off x="3730910" y="3495194"/>
            <a:ext cx="551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9E005-0ADD-4F98-81E9-E4B4077612C3}"/>
              </a:ext>
            </a:extLst>
          </p:cNvPr>
          <p:cNvSpPr txBox="1"/>
          <p:nvPr/>
        </p:nvSpPr>
        <p:spPr>
          <a:xfrm>
            <a:off x="4856086" y="4087325"/>
            <a:ext cx="4225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Bật xa 35 - 40 cm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CAB54-36F2-4BCE-8B1C-CE7A557A2AE5}"/>
              </a:ext>
            </a:extLst>
          </p:cNvPr>
          <p:cNvSpPr txBox="1"/>
          <p:nvPr/>
        </p:nvSpPr>
        <p:spPr>
          <a:xfrm>
            <a:off x="4856086" y="4458048"/>
            <a:ext cx="326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4 - 5 tuổi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5D4B7-B5F3-4A88-9C8E-AC4F522F661E}"/>
              </a:ext>
            </a:extLst>
          </p:cNvPr>
          <p:cNvSpPr txBox="1"/>
          <p:nvPr/>
        </p:nvSpPr>
        <p:spPr>
          <a:xfrm>
            <a:off x="4856086" y="4853786"/>
            <a:ext cx="326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52715-DDE8-4D88-B64A-BD6B6FDB6C8E}"/>
              </a:ext>
            </a:extLst>
          </p:cNvPr>
          <p:cNvSpPr txBox="1"/>
          <p:nvPr/>
        </p:nvSpPr>
        <p:spPr>
          <a:xfrm>
            <a:off x="5042517" y="5761608"/>
            <a:ext cx="2574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vi-VN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41">
            <a:hlinkClick r:id="" action="ppaction://media"/>
            <a:extLst>
              <a:ext uri="{FF2B5EF4-FFF2-40B4-BE49-F238E27FC236}">
                <a16:creationId xmlns:a16="http://schemas.microsoft.com/office/drawing/2014/main" id="{20EF52EE-1282-424C-A9BE-9BCC243D6A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0116" y="6036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E06D2-DF5A-4C8D-B7CB-F3546DAE01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CA68B8-505C-4EA2-835C-1866C570F3D2}"/>
              </a:ext>
            </a:extLst>
          </p:cNvPr>
          <p:cNvSpPr/>
          <p:nvPr/>
        </p:nvSpPr>
        <p:spPr>
          <a:xfrm>
            <a:off x="1882066" y="452761"/>
            <a:ext cx="7732451" cy="107419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Để phục vụ cho giờ học, quý phụ huynh và các con cùng chuẩn bị những đồ dung sau: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4B9AC-1B26-4BBE-A5D9-4E40ABF75E25}"/>
              </a:ext>
            </a:extLst>
          </p:cNvPr>
          <p:cNvSpPr/>
          <p:nvPr/>
        </p:nvSpPr>
        <p:spPr>
          <a:xfrm>
            <a:off x="3053918" y="2543452"/>
            <a:ext cx="6409678" cy="4350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- 2 vạch kẻ song song cách nhau 35 - 40cm</a:t>
            </a:r>
            <a:r>
              <a:rPr lang="en-US"/>
              <a:t>.</a:t>
            </a:r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0D8620-A656-4AA5-86EB-728E754F1318}"/>
              </a:ext>
            </a:extLst>
          </p:cNvPr>
          <p:cNvSpPr/>
          <p:nvPr/>
        </p:nvSpPr>
        <p:spPr>
          <a:xfrm>
            <a:off x="3053918" y="3955001"/>
            <a:ext cx="6684886" cy="4350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Trang phục phù hợp, đầu tóc gọn gàng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VuiDenTruong-NgocKaty-4603647 00_01_28-00_01_48">
            <a:hlinkClick r:id="" action="ppaction://media"/>
            <a:extLst>
              <a:ext uri="{FF2B5EF4-FFF2-40B4-BE49-F238E27FC236}">
                <a16:creationId xmlns:a16="http://schemas.microsoft.com/office/drawing/2014/main" id="{E5A8EB31-738B-47E0-B82F-6662C888A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4962" y="59632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ật xa 35 40cm 4 5 tuổi 00_00_44-00_02_39">
            <a:hlinkClick r:id="" action="ppaction://media"/>
            <a:extLst>
              <a:ext uri="{FF2B5EF4-FFF2-40B4-BE49-F238E27FC236}">
                <a16:creationId xmlns:a16="http://schemas.microsoft.com/office/drawing/2014/main" id="{15406A0A-7CDB-4ED9-87C3-328300671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8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C096EC-9876-42E5-BBEA-01ED6F75E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1BEAD-57FF-47ED-A317-571388C62445}"/>
              </a:ext>
            </a:extLst>
          </p:cNvPr>
          <p:cNvSpPr txBox="1"/>
          <p:nvPr/>
        </p:nvSpPr>
        <p:spPr>
          <a:xfrm>
            <a:off x="3302493" y="1038687"/>
            <a:ext cx="6063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VẬN ĐỘNG   35 - 40 CM</a:t>
            </a:r>
            <a:endParaRPr lang="vi-VN" sz="8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2">
            <a:hlinkClick r:id="" action="ppaction://media"/>
            <a:extLst>
              <a:ext uri="{FF2B5EF4-FFF2-40B4-BE49-F238E27FC236}">
                <a16:creationId xmlns:a16="http://schemas.microsoft.com/office/drawing/2014/main" id="{59C20160-6535-4FD1-BB85-F928FDDE6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5150" y="595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669068987832985053">
            <a:hlinkClick r:id="" action="ppaction://media"/>
            <a:extLst>
              <a:ext uri="{FF2B5EF4-FFF2-40B4-BE49-F238E27FC236}">
                <a16:creationId xmlns:a16="http://schemas.microsoft.com/office/drawing/2014/main" id="{7483871A-24B6-4AAE-A74F-123D6F152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7325" y="0"/>
            <a:ext cx="429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ật xa 35 40cm 4 5 tuổi 00_06_55-00_09_38">
            <a:hlinkClick r:id="" action="ppaction://media"/>
            <a:extLst>
              <a:ext uri="{FF2B5EF4-FFF2-40B4-BE49-F238E27FC236}">
                <a16:creationId xmlns:a16="http://schemas.microsoft.com/office/drawing/2014/main" id="{CF50581B-BD6E-44E3-ACED-82EE19A61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100</Words>
  <Application>Microsoft Office PowerPoint</Application>
  <PresentationFormat>Widescreen</PresentationFormat>
  <Paragraphs>11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5</cp:revision>
  <dcterms:created xsi:type="dcterms:W3CDTF">2022-01-03T07:29:51Z</dcterms:created>
  <dcterms:modified xsi:type="dcterms:W3CDTF">2022-01-20T06:26:10Z</dcterms:modified>
</cp:coreProperties>
</file>