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1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85FA9-221E-4B28-87B2-D79BBCCE0640}" type="datetimeFigureOut">
              <a:rPr lang="vi-VN" smtClean="0"/>
              <a:t>03/12/2021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778A1-C59A-42F7-9EC6-7061EB22A3A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815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778A1-C59A-42F7-9EC6-7061EB22A3A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22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778A1-C59A-42F7-9EC6-7061EB22A3A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602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778A1-C59A-42F7-9EC6-7061EB22A3A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4635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778A1-C59A-42F7-9EC6-7061EB22A3A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910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F542-C7B7-4FCF-B4C0-8E00D6BF3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ED9DA-11B4-470D-A5D3-5E4C91642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02378-B382-4D7F-9F40-C330FF6AC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3CC-BCAC-46A2-B8E6-6F31456672C1}" type="datetimeFigureOut">
              <a:rPr lang="vi-VN" smtClean="0"/>
              <a:t>03/12/2021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A87E2-A2E3-4B5E-9512-CCA66AF8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D89C-79C8-413B-941C-AE93886F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5CCA-C68B-42FA-BF37-02356BF998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27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1B91-FBBE-4E4F-951A-DFF2F2EC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B0BEF-D917-4A84-94DF-A2BD049AC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E185D-A895-4157-9A35-58A8C1A6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3CC-BCAC-46A2-B8E6-6F31456672C1}" type="datetimeFigureOut">
              <a:rPr lang="vi-VN" smtClean="0"/>
              <a:t>03/12/2021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A8172-A9F4-4CDE-8BC2-C9C39591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9732C-6D09-4BB1-934E-F4088A36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5CCA-C68B-42FA-BF37-02356BF998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501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B6186-995F-4CDD-A64D-E5FBC39C17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044C4-2252-461B-8074-8B989CAF9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CACAA-87E5-40EF-BCFB-E9A62863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3CC-BCAC-46A2-B8E6-6F31456672C1}" type="datetimeFigureOut">
              <a:rPr lang="vi-VN" smtClean="0"/>
              <a:t>03/12/2021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F9A22-95D5-4964-9DCC-1482C24D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9EE2C-8759-4B98-ACDD-67D2EBF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5CCA-C68B-42FA-BF37-02356BF998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05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B5CB-3540-4B43-ABB7-F21E05B3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C45C9-EC63-4609-9CAC-761B7BEE9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9D8F3-22C6-431E-9EEC-46C2C120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3CC-BCAC-46A2-B8E6-6F31456672C1}" type="datetimeFigureOut">
              <a:rPr lang="vi-VN" smtClean="0"/>
              <a:t>03/12/2021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0F3D5-E15B-49BB-ACEA-4831AB64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B10AA-AF12-47F3-A850-DA546AC8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5CCA-C68B-42FA-BF37-02356BF998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63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D7D7-814D-4418-816F-1FD74ED6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3446D-CDD1-4DEB-A619-0652CA23E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8F157-27BA-4EFC-AB1C-0D251DA9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3CC-BCAC-46A2-B8E6-6F31456672C1}" type="datetimeFigureOut">
              <a:rPr lang="vi-VN" smtClean="0"/>
              <a:t>03/12/2021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BC91A-14A5-440F-9761-1AEF9015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9F9F1-C232-4D70-8483-93D32A34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5CCA-C68B-42FA-BF37-02356BF998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162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548F-A3AF-4156-88A5-E1B18E07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1EF32-B30F-4E39-A32D-7DCA4CD7C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355A-DF62-4E16-9E41-EA2846264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F083E-3C07-4451-823C-B6435CE1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3CC-BCAC-46A2-B8E6-6F31456672C1}" type="datetimeFigureOut">
              <a:rPr lang="vi-VN" smtClean="0"/>
              <a:t>03/12/2021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3A3AD-3C69-4D91-ADA8-4902BD3B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C8E90-E26E-4E76-A11A-C974B1427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5CCA-C68B-42FA-BF37-02356BF998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210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66A6-9975-4623-BD5E-FC06A279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0D85-B6A1-4D43-9B05-788159A3C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2448B-C33F-4CBF-865F-6D57DFB2F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20F02-6BF5-4A4E-B671-AFE03B344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0B0E6-05D1-4908-B370-82FBFB14B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E3EDEA-B528-4178-9CE9-33805F1A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3CC-BCAC-46A2-B8E6-6F31456672C1}" type="datetimeFigureOut">
              <a:rPr lang="vi-VN" smtClean="0"/>
              <a:t>03/12/2021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6A128-18FA-4907-A219-FDDAC7B86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18374E-997B-4AE6-B02D-9A5299F3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5CCA-C68B-42FA-BF37-02356BF998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16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795C-C921-4C0E-BE43-54CFF9F6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FD7D5-18AA-4DE3-BD15-6FD9B281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3CC-BCAC-46A2-B8E6-6F31456672C1}" type="datetimeFigureOut">
              <a:rPr lang="vi-VN" smtClean="0"/>
              <a:t>03/12/2021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9014C-CFA4-4584-BB41-A9228EE9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7F146-2F3E-439F-B393-6142D25D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5CCA-C68B-42FA-BF37-02356BF998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234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8EF1AF-A2FB-49C2-BCF6-FA7C045EC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3CC-BCAC-46A2-B8E6-6F31456672C1}" type="datetimeFigureOut">
              <a:rPr lang="vi-VN" smtClean="0"/>
              <a:t>03/12/2021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1CBB9-B03F-4C93-86B2-162B664F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C51E3-3746-41FC-A6D1-BDEE698E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5CCA-C68B-42FA-BF37-02356BF998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99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427A-2047-4B99-B191-A0D64BCE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69F3C-8DC8-4D4B-B457-CA6988799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D4329-D4F8-4C53-B19B-6A8BFCF7D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E0633-4FE8-44FC-97CA-C29AD7A7F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3CC-BCAC-46A2-B8E6-6F31456672C1}" type="datetimeFigureOut">
              <a:rPr lang="vi-VN" smtClean="0"/>
              <a:t>03/12/2021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30848-C60A-43F9-9A51-88C5F0E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27F2C-0A5A-42BE-95E3-E0680947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5CCA-C68B-42FA-BF37-02356BF998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378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C590-D75F-46D6-9B00-6A66FE4B8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C0795C-37C4-4B14-8F13-5BA3E1DBF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A386E-43B5-4D19-AAC5-DBB8076D6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EF21D-3421-4BDA-B69E-F85269AF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3CC-BCAC-46A2-B8E6-6F31456672C1}" type="datetimeFigureOut">
              <a:rPr lang="vi-VN" smtClean="0"/>
              <a:t>03/12/2021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7B601-D970-4516-8BFD-882BFC50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C2289-2A4A-46BA-B46A-31DEC859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5CCA-C68B-42FA-BF37-02356BF998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052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E002B-2A9C-479D-8493-86F15132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BEAC7-9EEB-4C95-AC35-DEE383A31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62D82-AC76-44E9-BBAC-AD9A6973B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FF3CC-BCAC-46A2-B8E6-6F31456672C1}" type="datetimeFigureOut">
              <a:rPr lang="vi-VN" smtClean="0"/>
              <a:t>03/12/2021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C4F58-7102-4F40-BC55-B327ED56A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77BD4-7D60-42BD-BF1F-E68983767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5CCA-C68B-42FA-BF37-02356BF998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913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hyperlink" Target="mailto:nguyengianglongbien@gmail.com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3.png"/><Relationship Id="rId5" Type="http://schemas.openxmlformats.org/officeDocument/2006/relationships/tags" Target="../tags/tag7.xml"/><Relationship Id="rId10" Type="http://schemas.openxmlformats.org/officeDocument/2006/relationships/image" Target="../media/image1.jpg"/><Relationship Id="rId4" Type="http://schemas.openxmlformats.org/officeDocument/2006/relationships/tags" Target="../tags/tag6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7" Type="http://schemas.openxmlformats.org/officeDocument/2006/relationships/image" Target="../media/image2.png"/><Relationship Id="rId2" Type="http://schemas.microsoft.com/office/2007/relationships/media" Target="../media/media3.mp3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013385-6607-4F0A-988D-B9E9E1CBE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EDF367-0FEA-466F-B9C4-DC0FC7D47056}"/>
              </a:ext>
            </a:extLst>
          </p:cNvPr>
          <p:cNvSpPr txBox="1"/>
          <p:nvPr/>
        </p:nvSpPr>
        <p:spPr>
          <a:xfrm>
            <a:off x="2468880" y="86976"/>
            <a:ext cx="782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PHÒNG GIÁO DỤC VÀ ĐÀO TẠO QUẬN LONG BIÊN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672A83-5224-48EC-B526-CB3E260F284B}"/>
              </a:ext>
            </a:extLst>
          </p:cNvPr>
          <p:cNvSpPr txBox="1"/>
          <p:nvPr/>
        </p:nvSpPr>
        <p:spPr>
          <a:xfrm>
            <a:off x="3429000" y="487086"/>
            <a:ext cx="550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+mj-lt"/>
              </a:rPr>
              <a:t>TRƯỜNG MẦM NON THẠCH CẦU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192E0-3D41-4E9C-A0C5-29C84E269AAA}"/>
              </a:ext>
            </a:extLst>
          </p:cNvPr>
          <p:cNvSpPr txBox="1"/>
          <p:nvPr/>
        </p:nvSpPr>
        <p:spPr>
          <a:xfrm>
            <a:off x="4224528" y="3429000"/>
            <a:ext cx="326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+mj-lt"/>
              </a:rPr>
              <a:t>KỸ NĂNG SỐNG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ECA82E-99D1-4C3D-82ED-26E180655E69}"/>
              </a:ext>
            </a:extLst>
          </p:cNvPr>
          <p:cNvSpPr txBox="1"/>
          <p:nvPr/>
        </p:nvSpPr>
        <p:spPr>
          <a:xfrm>
            <a:off x="4297680" y="4141346"/>
            <a:ext cx="319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+mj-lt"/>
              </a:rPr>
              <a:t>Đề tài: Quy tắc 5 ngón tay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1B5C04-88A3-47E9-9641-F47752C1EDBE}"/>
              </a:ext>
            </a:extLst>
          </p:cNvPr>
          <p:cNvSpPr txBox="1"/>
          <p:nvPr/>
        </p:nvSpPr>
        <p:spPr>
          <a:xfrm>
            <a:off x="4297680" y="4496623"/>
            <a:ext cx="319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+mj-lt"/>
              </a:rPr>
              <a:t>Lứa tuổi: MGN 4 - 5 tuổi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F3382F-1D37-412B-BC4B-00F6861AEFFF}"/>
              </a:ext>
            </a:extLst>
          </p:cNvPr>
          <p:cNvSpPr txBox="1"/>
          <p:nvPr/>
        </p:nvSpPr>
        <p:spPr>
          <a:xfrm>
            <a:off x="4343400" y="4921821"/>
            <a:ext cx="3401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+mj-lt"/>
              </a:rPr>
              <a:t>Giáo viên: Bùi Hồng Hà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1D0623-1C6F-445D-8225-5FF9608A33F5}"/>
              </a:ext>
            </a:extLst>
          </p:cNvPr>
          <p:cNvSpPr txBox="1"/>
          <p:nvPr/>
        </p:nvSpPr>
        <p:spPr>
          <a:xfrm>
            <a:off x="4901184" y="6201637"/>
            <a:ext cx="3108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>
                <a:solidFill>
                  <a:srgbClr val="FF0000"/>
                </a:solidFill>
                <a:latin typeface="+mj-lt"/>
              </a:rPr>
              <a:t>Năm học: 2021 - 2022</a:t>
            </a:r>
          </a:p>
        </p:txBody>
      </p:sp>
      <p:pic>
        <p:nvPicPr>
          <p:cNvPr id="2" name="s3">
            <a:hlinkClick r:id="" action="ppaction://media"/>
            <a:extLst>
              <a:ext uri="{FF2B5EF4-FFF2-40B4-BE49-F238E27FC236}">
                <a16:creationId xmlns:a16="http://schemas.microsoft.com/office/drawing/2014/main" id="{83C140AB-0796-4776-9353-8B9D0E1E59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02414" y="6201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87215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483B3D-0AE8-4487-9D74-CB5F806172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15B2EA97-CBC6-4564-AE33-9A4461DDCB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6" y="3651464"/>
            <a:ext cx="2672936" cy="711001"/>
          </a:xfrm>
          <a:prstGeom prst="rect">
            <a:avLst/>
          </a:prstGeom>
        </p:spPr>
      </p:pic>
      <p:sp>
        <p:nvSpPr>
          <p:cNvPr id="5" name="PA_文本框 32">
            <a:extLst>
              <a:ext uri="{FF2B5EF4-FFF2-40B4-BE49-F238E27FC236}">
                <a16:creationId xmlns:a16="http://schemas.microsoft.com/office/drawing/2014/main" id="{7582A07B-2E90-4044-BE59-64E080AB11A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086622" y="318096"/>
            <a:ext cx="683830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PHÒNG GIÁO DỤC VÀ ĐÀO TẠO QUẬN LONG BIÊN</a:t>
            </a:r>
            <a:endParaRPr lang="zh-CN" altLang="en-US" dirty="0">
              <a:solidFill>
                <a:srgbClr val="FF0066"/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Arial" panose="020B0604020202020204" pitchFamily="34" charset="0"/>
              <a:ea typeface="方正胖娃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6" name="PA_文本框 32">
            <a:extLst>
              <a:ext uri="{FF2B5EF4-FFF2-40B4-BE49-F238E27FC236}">
                <a16:creationId xmlns:a16="http://schemas.microsoft.com/office/drawing/2014/main" id="{571D2E06-5A43-46C9-855D-E2ADE8AEFE1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086622" y="859539"/>
            <a:ext cx="56734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TRƯỜNG MÂM NON THẠCH CẦU</a:t>
            </a:r>
            <a:endParaRPr lang="zh-CN" altLang="en-US" dirty="0">
              <a:solidFill>
                <a:srgbClr val="FF0066"/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Arial" panose="020B0604020202020204" pitchFamily="34" charset="0"/>
              <a:ea typeface="方正胖娃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7" name="PA_文本框 32">
            <a:extLst>
              <a:ext uri="{FF2B5EF4-FFF2-40B4-BE49-F238E27FC236}">
                <a16:creationId xmlns:a16="http://schemas.microsoft.com/office/drawing/2014/main" id="{97203854-A0A9-41EA-BB2F-0B90C936F3F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26978" y="1538170"/>
            <a:ext cx="683830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1600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HOẠT ĐỘNG KHÁM PHÁ </a:t>
            </a:r>
            <a:endParaRPr lang="zh-CN" altLang="en-US" sz="1600" dirty="0">
              <a:solidFill>
                <a:srgbClr val="FF0066"/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Arial" panose="020B0604020202020204" pitchFamily="34" charset="0"/>
              <a:ea typeface="方正胖娃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8" name="PA_文本框 32">
            <a:extLst>
              <a:ext uri="{FF2B5EF4-FFF2-40B4-BE49-F238E27FC236}">
                <a16:creationId xmlns:a16="http://schemas.microsoft.com/office/drawing/2014/main" id="{AAA259A5-8084-4A23-9A94-D7AE0836768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396420" y="2261894"/>
            <a:ext cx="739915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3200" dirty="0" err="1">
                <a:solidFill>
                  <a:srgbClr val="FF000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Đề</a:t>
            </a:r>
            <a:r>
              <a:rPr lang="en-US" altLang="zh-CN" sz="3200" dirty="0">
                <a:solidFill>
                  <a:srgbClr val="FF000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tài</a:t>
            </a:r>
            <a:r>
              <a:rPr lang="en-US" altLang="zh-CN" sz="3200" dirty="0">
                <a:solidFill>
                  <a:srgbClr val="FF000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: NĂM GIÁC QUAN CỦA BÉ</a:t>
            </a:r>
            <a:endParaRPr lang="zh-CN" altLang="en-US" sz="3200" dirty="0">
              <a:solidFill>
                <a:srgbClr val="FF0000"/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Arial" panose="020B0604020202020204" pitchFamily="34" charset="0"/>
              <a:ea typeface="方正胖娃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9" name="PA_文本框 32">
            <a:extLst>
              <a:ext uri="{FF2B5EF4-FFF2-40B4-BE49-F238E27FC236}">
                <a16:creationId xmlns:a16="http://schemas.microsoft.com/office/drawing/2014/main" id="{F24B6996-D688-4413-9295-A03BE231E2B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267078" y="3222134"/>
            <a:ext cx="683830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 err="1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Lứa</a:t>
            </a:r>
            <a:r>
              <a:rPr lang="en-US" altLang="zh-CN" sz="1600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tuổi</a:t>
            </a:r>
            <a:r>
              <a:rPr lang="en-US" altLang="zh-CN" sz="1600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lang="en-US" altLang="zh-CN" sz="1600" dirty="0" err="1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Mẫu</a:t>
            </a:r>
            <a:r>
              <a:rPr lang="en-US" altLang="zh-CN" sz="1600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giáo</a:t>
            </a:r>
            <a:r>
              <a:rPr lang="en-US" altLang="zh-CN" sz="1600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nhỡ</a:t>
            </a:r>
            <a:r>
              <a:rPr lang="en-US" altLang="zh-CN" sz="1600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 4 – 5 </a:t>
            </a:r>
            <a:r>
              <a:rPr lang="en-US" altLang="zh-CN" sz="1600" dirty="0" err="1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tuổi</a:t>
            </a:r>
            <a:endParaRPr lang="en-US" altLang="zh-CN" sz="1600" dirty="0">
              <a:solidFill>
                <a:srgbClr val="7030A0"/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Arial" panose="020B0604020202020204" pitchFamily="34" charset="0"/>
              <a:ea typeface="方正胖娃简体" panose="03000509000000000000" pitchFamily="65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 err="1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Giáo</a:t>
            </a:r>
            <a:r>
              <a:rPr lang="en-US" altLang="zh-CN" sz="1600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viên</a:t>
            </a:r>
            <a:r>
              <a:rPr lang="en-US" altLang="zh-CN" sz="1600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 : </a:t>
            </a:r>
            <a:r>
              <a:rPr lang="en-US" altLang="zh-CN" sz="1600" dirty="0" err="1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Nguyễn</a:t>
            </a:r>
            <a:r>
              <a:rPr lang="en-US" altLang="zh-CN" sz="1600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Thi</a:t>
            </a:r>
            <a:r>
              <a:rPr lang="en-US" altLang="zh-CN" sz="1600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Giang</a:t>
            </a:r>
            <a:endParaRPr lang="en-US" altLang="zh-CN" sz="1600" dirty="0">
              <a:solidFill>
                <a:srgbClr val="7030A0"/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Arial" panose="020B0604020202020204" pitchFamily="34" charset="0"/>
              <a:ea typeface="方正胖娃简体" panose="03000509000000000000" pitchFamily="65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Email: </a:t>
            </a:r>
            <a:r>
              <a:rPr lang="en-US" altLang="zh-CN" sz="1600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  <a:hlinkClick r:id="rId12"/>
              </a:rPr>
              <a:t>nguyengianglongbien@gmail.com</a:t>
            </a:r>
            <a:endParaRPr lang="en-US" altLang="zh-CN" sz="1600" dirty="0">
              <a:solidFill>
                <a:srgbClr val="7030A0"/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Arial" panose="020B0604020202020204" pitchFamily="34" charset="0"/>
              <a:ea typeface="方正胖娃简体" panose="03000509000000000000" pitchFamily="65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SĐT: 0389327809</a:t>
            </a:r>
          </a:p>
        </p:txBody>
      </p:sp>
      <p:sp>
        <p:nvSpPr>
          <p:cNvPr id="10" name="PA_文本框 32">
            <a:extLst>
              <a:ext uri="{FF2B5EF4-FFF2-40B4-BE49-F238E27FC236}">
                <a16:creationId xmlns:a16="http://schemas.microsoft.com/office/drawing/2014/main" id="{55DBF9CE-41A8-4A05-881A-5E092F8FB49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226978" y="4959253"/>
            <a:ext cx="6838302" cy="4160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 err="1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Năm</a:t>
            </a:r>
            <a:r>
              <a:rPr lang="en-US" altLang="zh-CN" sz="1600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lang="en-US" altLang="zh-CN" sz="1600" dirty="0">
                <a:solidFill>
                  <a:srgbClr val="7030A0"/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Arial" panose="020B0604020202020204" pitchFamily="34" charset="0"/>
                <a:ea typeface="方正胖娃简体" panose="03000509000000000000" pitchFamily="65" charset="-122"/>
                <a:cs typeface="Arial" panose="020B0604020202020204" pitchFamily="34" charset="0"/>
              </a:rPr>
              <a:t>: 2021 - 2022</a:t>
            </a:r>
            <a:endParaRPr lang="zh-CN" altLang="en-US" sz="1600" dirty="0">
              <a:solidFill>
                <a:srgbClr val="FF0066"/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Arial" panose="020B0604020202020204" pitchFamily="34" charset="0"/>
              <a:ea typeface="方正胖娃简体" panose="03000509000000000000" pitchFamily="65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7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kỹ năng- Qui tắc 5 ngón tay Lớp MGN B1 00_00_47-00_02_44">
            <a:hlinkClick r:id="" action="ppaction://media"/>
            <a:extLst>
              <a:ext uri="{FF2B5EF4-FFF2-40B4-BE49-F238E27FC236}">
                <a16:creationId xmlns:a16="http://schemas.microsoft.com/office/drawing/2014/main" id="{8DC24C47-30A1-4B5C-BC24-36A0FA5C5684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" y="92074"/>
            <a:ext cx="12192000" cy="6765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92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FFF3CE-4004-4C9B-935D-4EA91996BA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s4">
            <a:hlinkClick r:id="" action="ppaction://media"/>
            <a:extLst>
              <a:ext uri="{FF2B5EF4-FFF2-40B4-BE49-F238E27FC236}">
                <a16:creationId xmlns:a16="http://schemas.microsoft.com/office/drawing/2014/main" id="{2A347CA6-0CBC-4532-B518-A12DE3CFD11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9338" y="6370636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745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2265931-3329-4238-86A4-21EC4F2915B4}"/>
  <p:tag name="ISPRING_RESOURCE_FOLDER" val="C:\Users\Administrator\Desktop\KNS quy tắc 5 ngón tay\"/>
  <p:tag name="ISPRING_PRESENTATION_PATH" val="C:\Users\Administrator\Desktop\KNS quy tắc 5 ngón tay.pptx"/>
  <p:tag name="ISPRING_PROJECT_VERSION" val="9.3"/>
  <p:tag name="ISPRING_PROJECT_FOLDER_UPDATED" val="1"/>
  <p:tag name="ISPRING_SCREEN_RECS_UPDATED" val="C:\Users\Administrator\Desktop\KNS quy tắc 5 ngón tay\"/>
  <p:tag name="ISPRING_PRESENTATION_TITLE" val="KNS quy tắc 5 ngón tay"/>
  <p:tag name="ISPRING_FIRST_PUBLISH" val="1"/>
  <p:tag name="FLASHSPRING_ZOOM_TAG" val="54"/>
  <p:tag name="ISPRING_PRESENTATION_INFO_2" val="&lt;?xml version=&quot;1.0&quot; encoding=&quot;UTF-8&quot; standalone=&quot;no&quot; ?&gt;&#10;&lt;presentation2&gt;&#10;&#10;  &lt;slides&gt;&#10;    &lt;slide id=&quot;{6F72F951-6D07-450A-A1BE-554C7E4C0B3D}&quot; pptId=&quot;256&quot;/&gt;&#10;    &lt;slide id=&quot;{544B68C3-C50F-48D3-9B8D-F7DC8EF13B73}&quot; pptId=&quot;259&quot;/&gt;&#10;    &lt;slide id=&quot;{41AEAD57-90FA-4AAB-88DB-F5F5EF18CAE4}&quot; pptId=&quot;257&quot;/&gt;&#10;    &lt;slide id=&quot;{24215AE0-E374-44F8-84E6-E5AE336B5C50}&quot; pptId=&quot;258&quot;/&gt;&#10;  &lt;/slides&gt;&#10;&#10;  &lt;narration&gt;&#10;    &lt;audioTracks&gt;&#10;      &lt;audioTrack muted=&quot;false&quot; name=&quot;trang bìa&quot; resource=&quot;6989d087&quot; slideId=&quot;{544B68C3-C50F-48D3-9B8D-F7DC8EF13B73}&quot; startTime=&quot;0&quot; stepIndex=&quot;0&quot; volume=&quot;1&quot;&gt;&#10;        &lt;audio channels=&quot;1&quot; format=&quot;fltp&quot; sampleRate=&quot;44100&quot;/&gt;&#10;      &lt;/audioTrack&gt;&#10;    &lt;/audioTracks&gt;&#10;    &lt;videoTracks&gt;&#10;      &lt;videoTrack muted=&quot;false&quot; name=&quot;Chuột, gà trống và mèo (1)&quot; resource=&quot;adc75357&quot; slideId=&quot;{41AEAD57-90FA-4AAB-88DB-F5F5EF18CAE4}&quot; startTime=&quot;0&quot; stepIndex=&quot;0&quot; volume=&quot;1&quot;&gt;&#10;        &lt;video format=&quot;yuv420p&quot; frameRate=&quot;33.3333333333333&quot; height=&quot;1286&quot; pixelAspectRatio=&quot;0.999223602484472&quot; width=&quot;1608&quot;/&gt;&#10;        &lt;audio channels=&quot;2&quot; format=&quot;fltp&quot; sampleRate=&quot;44100&quot;/&gt;&#10;      &lt;/videoTrack&gt;&#10;    &lt;/videoTracks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17.024"/>
  <p:tag name="ISPRING_CUSTOM_TIMING_USED" val="1"/>
  <p:tag name="ISPRING_SLIDE_ID_2" val="{41AEAD57-90FA-4AAB-88DB-F5F5EF18CAE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8.288"/>
  <p:tag name="ISPRING_CUSTOM_TIMING_USED" val="1"/>
  <p:tag name="ISPRING_SLIDE_ID_2" val="{24215AE0-E374-44F8-84E6-E5AE336B5C5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6F72F951-6D07-450A-A1BE-554C7E4C0B3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5.422"/>
  <p:tag name="TIMING" val="|3.289|4.014|2.864|3.842|4.688|13.778"/>
  <p:tag name="ISPRING_SLIDE_ID_2" val="{544B68C3-C50F-48D3-9B8D-F7DC8EF13B7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107</Words>
  <Application>Microsoft Office PowerPoint</Application>
  <PresentationFormat>Widescreen</PresentationFormat>
  <Paragraphs>20</Paragraphs>
  <Slides>4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KNS quy tắc 5 ngón tay</dc:title>
  <dc:creator>Windows 10</dc:creator>
  <cp:lastModifiedBy>Windows 10</cp:lastModifiedBy>
  <cp:revision>6</cp:revision>
  <dcterms:created xsi:type="dcterms:W3CDTF">2021-11-25T14:09:25Z</dcterms:created>
  <dcterms:modified xsi:type="dcterms:W3CDTF">2021-12-03T02:26:29Z</dcterms:modified>
</cp:coreProperties>
</file>