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90" r:id="rId2"/>
    <p:sldId id="284" r:id="rId3"/>
    <p:sldId id="274" r:id="rId4"/>
    <p:sldId id="278" r:id="rId5"/>
    <p:sldId id="275" r:id="rId6"/>
    <p:sldId id="279" r:id="rId7"/>
    <p:sldId id="280" r:id="rId8"/>
    <p:sldId id="281" r:id="rId9"/>
    <p:sldId id="282" r:id="rId10"/>
    <p:sldId id="276" r:id="rId11"/>
    <p:sldId id="283" r:id="rId12"/>
    <p:sldId id="267" r:id="rId13"/>
    <p:sldId id="288" r:id="rId14"/>
    <p:sldId id="285" r:id="rId15"/>
    <p:sldId id="286" r:id="rId16"/>
    <p:sldId id="269" r:id="rId17"/>
    <p:sldId id="287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1C2FF"/>
    <a:srgbClr val="3BABFF"/>
    <a:srgbClr val="1199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6C947-95DB-4C63-9B57-1DD39AA57058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05BA2-527A-46E8-BD5D-29C044C1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8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42FD-913A-41C4-8DD2-1DFE318BD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2BF57-BD5E-4BE9-931E-289F0DEF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8C57-E3AE-4891-A298-BAF07F36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D0E-D793-43B4-A73D-659163A2DB5D}" type="datetime1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D879-C958-4D70-B158-ABD77B3F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35B42-6C4F-4A48-B0AF-4B2C56E6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7F7F-9C70-4FDC-96CA-C1E9AE5B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FAB59-C043-440F-A842-F201D2634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2AB2-EBA5-41A3-8E3F-6B2A40E6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3E47-528F-4617-958B-F9760E1B0D49}" type="datetime1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0ED61-7E75-47AB-A77D-8A616F62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F732-1B80-493F-A000-4ABE74C9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C4F32-48A0-4071-9E92-46719608C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785C2-1BF7-4CDC-961B-1402265AF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7991-D8B0-46DE-B69E-43BC1C83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80A7-CF45-4E26-92B3-B68CC0BF417A}" type="datetime1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9C07-5D43-47AE-AD50-7EC90F4B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9758-D23F-4AA5-B2B1-C13E54AA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4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DE43-EAED-4D72-8F42-F4A5DA4AB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40229"/>
            <a:ext cx="10517777" cy="66121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THƯ VIỆN MẦM NON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AFA0-B9A8-4EB3-8A7B-1EDD36DA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56F1-D352-49AE-8C1F-CA6C33FC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479EF-554C-4EBA-A133-B05248F172CC}" type="datetime1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7F55E-B87B-4BB5-9874-FC9B7F8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30FD-9DE0-4B18-807E-DE09D7BB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F3AC-D470-49F2-8268-E3C81B0B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AE18-2BAC-499F-90D2-D422ED78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9E5D-F586-4546-B375-0921E8B5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9B04-3E3D-4EA0-92DC-B0CA911DDA35}" type="datetime1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EEF8E-61DF-4D6E-A50C-08C48747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986E-43AE-40D5-AE0A-CADC156A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0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33F3-7E6E-46AA-BB69-2E78B03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F59D-431B-469C-81C4-850D34A80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EC745-C03F-4BD8-8092-32B56868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324E-C492-44E8-8802-7A3CCEA0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26-F55E-4037-9686-CCCFAC857640}" type="datetime1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14F7-12D6-4353-971B-4B3A61C1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E4971-CD8B-4B00-8549-9426CA52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EF-681B-469C-9DE5-42D324AA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C1FC0-74E7-4CDB-88F3-3CC46DD5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87894-B68E-4F85-AC31-F00A981C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09DC3-069C-4D02-A600-6A725DD90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91C0C-B1CE-48F8-B214-511615DFF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45DF1-85E4-43FD-9B72-D1279C46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BB4BD-B42D-4BFF-93C1-A7050CCC9C9C}" type="datetime1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FC437-EEB2-43B3-9461-FBABB4C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C00ED-88DF-4135-98E1-5AEDCAFF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5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E570-4723-435C-AA32-F8A83012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A3D00-6BA7-49C4-8C8F-4CCC1B3F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0899-5503-4CB6-BFDC-0111876A85F0}" type="datetime1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DE0B-8739-4DB1-B85F-CC766037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A2FAA-BC04-4258-BF2A-77E56AD0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692D6-8496-4C92-A331-4DE6295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CBB4-ADCC-4210-A755-926DF15F1231}" type="datetime1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69DA6-E822-4261-95D8-DA02270F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F5141-4B6B-4A1E-90E8-972D4E8E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0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E7B8-8F50-4798-8DB8-5C8442F2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F95B-484F-45F3-9D01-65240827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CA8EB-B8EF-4F1A-8558-896021A1D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8CC11-B14A-4AB8-A3C4-AC160643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F1C1-46DF-4860-9409-344A327D7EFC}" type="datetime1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D45D-91A7-48C8-97FB-A1AAE83A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9284A-F4A0-4176-A7B8-251976C8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A176-3AF9-486D-99B6-87FBC8BA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5459C-9383-4FBD-8D7F-BC4F9E7BD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46A1C-BA86-4667-A5C5-5EFA27AEB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63E79-54D3-4510-A645-2765459A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4B92-B38B-4450-8071-54A61D3F4DEB}" type="datetime1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25C8A-EC83-4D81-B7E0-603B11B8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6316C-012D-472B-AE7D-2F07F2F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2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FCD32-4A94-4548-9A47-2F0019F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074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THƯ VIỆN MẦM NON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99511-E4D0-44E3-8A92-D685EA3F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16FE2-44C2-4DBB-B66D-7BDB4CAA5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9873-8A01-4D19-AE6E-AD5629D63B39}" type="datetime1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4362-DFD4-453E-9257-D1C532AAD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639-418C-4EE9-B5BC-D12A0CC5B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microsoft.com/office/2007/relationships/media" Target="../media/media12.m4a"/><Relationship Id="rId16" Type="http://schemas.openxmlformats.org/officeDocument/2006/relationships/image" Target="../media/image12.png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microsoft.com/office/2007/relationships/media" Target="../media/media13.m4a"/><Relationship Id="rId16" Type="http://schemas.openxmlformats.org/officeDocument/2006/relationships/image" Target="../media/image12.png"/><Relationship Id="rId1" Type="http://schemas.openxmlformats.org/officeDocument/2006/relationships/tags" Target="../tags/tag11.xml"/><Relationship Id="rId6" Type="http://schemas.openxmlformats.org/officeDocument/2006/relationships/image" Target="../media/image6.jpe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audio" Target="../media/media14.m4a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2" Type="http://schemas.microsoft.com/office/2007/relationships/media" Target="../media/media14.m4a"/><Relationship Id="rId16" Type="http://schemas.openxmlformats.org/officeDocument/2006/relationships/image" Target="../media/image3.png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4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5.wdp"/><Relationship Id="rId3" Type="http://schemas.openxmlformats.org/officeDocument/2006/relationships/audio" Target="../media/media15.m4a"/><Relationship Id="rId7" Type="http://schemas.microsoft.com/office/2007/relationships/hdphoto" Target="../media/hdphoto12.wdp"/><Relationship Id="rId12" Type="http://schemas.openxmlformats.org/officeDocument/2006/relationships/image" Target="../media/image21.png"/><Relationship Id="rId2" Type="http://schemas.microsoft.com/office/2007/relationships/media" Target="../media/media15.m4a"/><Relationship Id="rId16" Type="http://schemas.openxmlformats.org/officeDocument/2006/relationships/image" Target="../media/image3.png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11" Type="http://schemas.microsoft.com/office/2007/relationships/hdphoto" Target="../media/hdphoto14.wdp"/><Relationship Id="rId5" Type="http://schemas.openxmlformats.org/officeDocument/2006/relationships/image" Target="../media/image4.png"/><Relationship Id="rId15" Type="http://schemas.microsoft.com/office/2007/relationships/hdphoto" Target="../media/hdphoto16.wdp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3.wdp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microsoft.com/office/2007/relationships/hdphoto" Target="../media/hdphoto17.wdp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microsoft.com/office/2007/relationships/hdphoto" Target="../media/hdphoto18.wdp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microsoft.com/office/2007/relationships/hdphoto" Target="../media/hdphoto1.wdp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3FFC5F-713F-47DC-9E51-40F41957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635A8-DD7F-44DB-A768-B357D6472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750C8-E43F-4A46-9374-0928720A6C43}"/>
              </a:ext>
            </a:extLst>
          </p:cNvPr>
          <p:cNvSpPr txBox="1"/>
          <p:nvPr/>
        </p:nvSpPr>
        <p:spPr>
          <a:xfrm>
            <a:off x="3233691" y="543302"/>
            <a:ext cx="6638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136A4-C5D1-40D2-BF1E-6062B16638B5}"/>
              </a:ext>
            </a:extLst>
          </p:cNvPr>
          <p:cNvSpPr txBox="1"/>
          <p:nvPr/>
        </p:nvSpPr>
        <p:spPr>
          <a:xfrm>
            <a:off x="4038600" y="1013819"/>
            <a:ext cx="6165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FF0000"/>
                </a:solidFill>
                <a:latin typeface="+mj-lt"/>
              </a:rPr>
              <a:t>TRƯỜNG MẦM NON THẠCH CẦU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42544-0592-4C74-BC46-577526D43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763" y="1455936"/>
            <a:ext cx="1383038" cy="1335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DA0E99-BA5F-4FE4-BA4F-80BF68CCBF28}"/>
              </a:ext>
            </a:extLst>
          </p:cNvPr>
          <p:cNvSpPr txBox="1"/>
          <p:nvPr/>
        </p:nvSpPr>
        <p:spPr>
          <a:xfrm>
            <a:off x="4172504" y="3057387"/>
            <a:ext cx="5333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</a:rPr>
              <a:t>LÀM QUEN VỚI 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BEDE97-FBB8-451F-BBF1-DEB1AC7C4385}"/>
              </a:ext>
            </a:extLst>
          </p:cNvPr>
          <p:cNvSpPr txBox="1"/>
          <p:nvPr/>
        </p:nvSpPr>
        <p:spPr>
          <a:xfrm>
            <a:off x="4576084" y="4052379"/>
            <a:ext cx="4390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FF0000"/>
                </a:solidFill>
                <a:latin typeface="+mj-lt"/>
              </a:rPr>
              <a:t>Lứa tuổi: MGN 4 - 5 tuổi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CE8296-D44A-4731-987A-E64563D6727D}"/>
              </a:ext>
            </a:extLst>
          </p:cNvPr>
          <p:cNvSpPr txBox="1"/>
          <p:nvPr/>
        </p:nvSpPr>
        <p:spPr>
          <a:xfrm>
            <a:off x="4576084" y="3573604"/>
            <a:ext cx="4136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FF0000"/>
                </a:solidFill>
                <a:latin typeface="+mj-lt"/>
              </a:rPr>
              <a:t>Đề tài: Phân biệt hình tròn - hình tam giác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E1C329-A33C-4C84-ADB7-863A131D57E7}"/>
              </a:ext>
            </a:extLst>
          </p:cNvPr>
          <p:cNvSpPr txBox="1"/>
          <p:nvPr/>
        </p:nvSpPr>
        <p:spPr>
          <a:xfrm>
            <a:off x="4634144" y="4434101"/>
            <a:ext cx="462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Hà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DB39E-4784-4965-8812-9BF6A7A71459}"/>
              </a:ext>
            </a:extLst>
          </p:cNvPr>
          <p:cNvSpPr txBox="1"/>
          <p:nvPr/>
        </p:nvSpPr>
        <p:spPr>
          <a:xfrm>
            <a:off x="5017763" y="6116485"/>
            <a:ext cx="2737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  <a:endParaRPr lang="vi-VN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20211101135824">
            <a:hlinkClick r:id="" action="ppaction://media"/>
            <a:extLst>
              <a:ext uri="{FF2B5EF4-FFF2-40B4-BE49-F238E27FC236}">
                <a16:creationId xmlns:a16="http://schemas.microsoft.com/office/drawing/2014/main" id="{1504D0A5-BC38-4900-A7D4-1A2279468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1524356" y="5877520"/>
            <a:ext cx="487363" cy="4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0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205C86-413C-4BF3-B5AC-32FD9051ACC2}"/>
              </a:ext>
            </a:extLst>
          </p:cNvPr>
          <p:cNvSpPr/>
          <p:nvPr/>
        </p:nvSpPr>
        <p:spPr>
          <a:xfrm>
            <a:off x="644342" y="652035"/>
            <a:ext cx="2816797" cy="28167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144055-E6E4-4F95-B00B-B2EBCAE94E9F}"/>
              </a:ext>
            </a:extLst>
          </p:cNvPr>
          <p:cNvSpPr/>
          <p:nvPr/>
        </p:nvSpPr>
        <p:spPr>
          <a:xfrm>
            <a:off x="4133496" y="2565127"/>
            <a:ext cx="1626326" cy="16263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F61EA6-D549-4D82-BBC4-ACECB315727B}"/>
              </a:ext>
            </a:extLst>
          </p:cNvPr>
          <p:cNvSpPr/>
          <p:nvPr/>
        </p:nvSpPr>
        <p:spPr>
          <a:xfrm>
            <a:off x="6432179" y="267153"/>
            <a:ext cx="4432663" cy="443266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B65D08-A349-4C3A-BD45-9D3EC17C75EA}"/>
              </a:ext>
            </a:extLst>
          </p:cNvPr>
          <p:cNvSpPr/>
          <p:nvPr/>
        </p:nvSpPr>
        <p:spPr>
          <a:xfrm>
            <a:off x="3971715" y="5696861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tròn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7F6EF-5893-4CBE-B968-FCDABA1CE8CD}"/>
              </a:ext>
            </a:extLst>
          </p:cNvPr>
          <p:cNvSpPr/>
          <p:nvPr/>
        </p:nvSpPr>
        <p:spPr>
          <a:xfrm>
            <a:off x="467283" y="501102"/>
            <a:ext cx="3118661" cy="3118661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F8792C-15DE-4441-BDBD-6B74797D12A7}"/>
              </a:ext>
            </a:extLst>
          </p:cNvPr>
          <p:cNvSpPr/>
          <p:nvPr/>
        </p:nvSpPr>
        <p:spPr>
          <a:xfrm>
            <a:off x="3963774" y="2377441"/>
            <a:ext cx="1917238" cy="1917238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CF6B89-92C7-4D61-B911-08A0A1136B97}"/>
              </a:ext>
            </a:extLst>
          </p:cNvPr>
          <p:cNvSpPr/>
          <p:nvPr/>
        </p:nvSpPr>
        <p:spPr>
          <a:xfrm>
            <a:off x="6079955" y="-48058"/>
            <a:ext cx="5022005" cy="5022005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A833DE-ABD2-47EC-9B62-9448F735DB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38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877">
        <p15:prstTrans prst="pageCurlDouble"/>
      </p:transition>
    </mc:Choice>
    <mc:Fallback xmlns="">
      <p:transition spd="slow" advTm="30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1.02617 0.03611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2" y="180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70638 0.00741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13" y="3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53139 0.01203 " pathEditMode="relative" rAng="0" ptsTypes="AA">
                                      <p:cBhvr>
                                        <p:cTn id="5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37A0F0-020E-4764-A3E9-2386BC00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9AFB3-C4C6-4BB9-BC5B-16CC2F0CA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0"/>
            <a:ext cx="12325770" cy="706783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B7872A-6040-4501-9E39-B7FB242C865B}"/>
              </a:ext>
            </a:extLst>
          </p:cNvPr>
          <p:cNvSpPr/>
          <p:nvPr/>
        </p:nvSpPr>
        <p:spPr>
          <a:xfrm>
            <a:off x="2649038" y="462363"/>
            <a:ext cx="6893923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Caviar" panose="02040603050506020204" pitchFamily="18" charset="0"/>
              </a:rPr>
              <a:t>So </a:t>
            </a:r>
            <a:r>
              <a:rPr lang="en-US" sz="3200" b="1" dirty="0" err="1">
                <a:latin typeface="UTM Caviar" panose="02040603050506020204" pitchFamily="18" charset="0"/>
              </a:rPr>
              <a:t>sánh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tam </a:t>
            </a:r>
            <a:r>
              <a:rPr lang="en-US" sz="3200" b="1" dirty="0" err="1">
                <a:latin typeface="UTM Caviar" panose="02040603050506020204" pitchFamily="18" charset="0"/>
              </a:rPr>
              <a:t>giác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và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tròn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2E78297-0B90-4BC9-A1BC-11AC6EB4FE51}"/>
              </a:ext>
            </a:extLst>
          </p:cNvPr>
          <p:cNvSpPr/>
          <p:nvPr/>
        </p:nvSpPr>
        <p:spPr>
          <a:xfrm>
            <a:off x="596347" y="1764924"/>
            <a:ext cx="3684105" cy="400215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41C868-BFD5-4D6C-897E-3147893EB5B5}"/>
              </a:ext>
            </a:extLst>
          </p:cNvPr>
          <p:cNvCxnSpPr>
            <a:cxnSpLocks/>
          </p:cNvCxnSpPr>
          <p:nvPr/>
        </p:nvCxnSpPr>
        <p:spPr>
          <a:xfrm flipH="1">
            <a:off x="321668" y="1658300"/>
            <a:ext cx="1977396" cy="41447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D0380-06FF-4751-832B-BE77A8D196FD}"/>
              </a:ext>
            </a:extLst>
          </p:cNvPr>
          <p:cNvCxnSpPr>
            <a:cxnSpLocks/>
          </p:cNvCxnSpPr>
          <p:nvPr/>
        </p:nvCxnSpPr>
        <p:spPr>
          <a:xfrm>
            <a:off x="2516930" y="1554479"/>
            <a:ext cx="2026691" cy="41968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5FAA0E-E345-4671-9980-0DA5351F4199}"/>
              </a:ext>
            </a:extLst>
          </p:cNvPr>
          <p:cNvCxnSpPr>
            <a:cxnSpLocks/>
          </p:cNvCxnSpPr>
          <p:nvPr/>
        </p:nvCxnSpPr>
        <p:spPr>
          <a:xfrm flipV="1">
            <a:off x="191038" y="5875876"/>
            <a:ext cx="4248079" cy="2692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333030C-F558-4BB3-8576-CC86DE64D756}"/>
              </a:ext>
            </a:extLst>
          </p:cNvPr>
          <p:cNvSpPr/>
          <p:nvPr/>
        </p:nvSpPr>
        <p:spPr>
          <a:xfrm>
            <a:off x="3" y="3082833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29214-E2C5-40F1-896C-4B2BBCCB2A59}"/>
              </a:ext>
            </a:extLst>
          </p:cNvPr>
          <p:cNvSpPr/>
          <p:nvPr/>
        </p:nvSpPr>
        <p:spPr>
          <a:xfrm>
            <a:off x="3984550" y="3189587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BEA386-894F-46ED-83EE-E8481ABAFE16}"/>
              </a:ext>
            </a:extLst>
          </p:cNvPr>
          <p:cNvSpPr/>
          <p:nvPr/>
        </p:nvSpPr>
        <p:spPr>
          <a:xfrm>
            <a:off x="2044943" y="5849903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DF3548-026D-41F8-8223-BBB92E3204DA}"/>
              </a:ext>
            </a:extLst>
          </p:cNvPr>
          <p:cNvSpPr/>
          <p:nvPr/>
        </p:nvSpPr>
        <p:spPr>
          <a:xfrm>
            <a:off x="7017823" y="2024886"/>
            <a:ext cx="3770243" cy="37702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D3A544-3AC7-493A-883F-BD6AF472D9BB}"/>
              </a:ext>
            </a:extLst>
          </p:cNvPr>
          <p:cNvSpPr/>
          <p:nvPr/>
        </p:nvSpPr>
        <p:spPr>
          <a:xfrm>
            <a:off x="6690470" y="1704629"/>
            <a:ext cx="4424947" cy="4424947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5E81FD8-A2A4-445E-864C-C45B0B650C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1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0"/>
    </mc:Choice>
    <mc:Fallback xmlns="">
      <p:transition spd="slow" advTm="4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6 -0.12592 L -0.01576 -0.12569 C -0.00794 -0.12476 0.00104 -0.12939 0.00781 -0.12222 C 0.01172 -0.11805 -0.00078 -0.11713 -0.00508 -0.11458 L -0.01146 -0.11064 L -0.01797 -0.10694 C -0.01576 -0.10555 -0.01367 -0.1037 -0.01146 -0.10301 C -0.00508 -0.10115 0.00169 -0.10301 0.00781 -0.0993 C 0.0099 -0.09791 0.00352 -0.09652 0.0013 -0.09537 C -0.01745 -0.08588 0.00182 -0.09699 -0.01367 -0.08796 C -0.0151 -0.08402 -0.01576 -0.07893 -0.01797 -0.07638 C -0.02174 -0.07222 -0.03086 -0.06875 -0.03086 -0.06851 C -0.02865 -0.06759 -0.02656 -0.0662 -0.02435 -0.06504 C -0.00547 -0.05555 -0.02474 -0.06643 -0.00937 -0.0574 C -0.00794 -0.05486 -0.00417 -0.05301 -0.00508 -0.04976 C -0.00651 -0.04467 -0.01094 -0.0449 -0.01367 -0.04213 C -0.01589 -0.03981 -0.01784 -0.03657 -0.02005 -0.03449 C -0.02318 -0.03171 -0.03229 -0.02824 -0.03516 -0.02685 C 0.01563 -0.02152 0.00951 -0.02523 -0.02435 -0.01921 C -0.03477 -0.01736 -0.04427 -0.01504 -0.05443 -0.0118 C -0.05794 -0.01064 -0.06159 -0.00949 -0.0651 -0.00787 C -0.06732 -0.00694 -0.0694 -0.00532 -0.07148 -0.00416 C -0.06875 -0.00277 -0.06576 -0.00162 -0.06302 -0.00023 C -0.06081 0.00093 -0.05872 0.00255 -0.05651 0.00348 C -0.05299 0.0051 -0.04935 0.00602 -0.04583 0.00741 C -0.0444 0.00996 -0.0431 0.01274 -0.04154 0.01505 C -0.03542 0.02362 -0.03216 0.025 -0.02435 0.0301 C -0.02227 0.03172 -0.02018 0.03287 -0.01797 0.03403 C -0.00378 0.04098 -0.0026 0.04098 0.0099 0.04537 C 0.00781 0.04792 0.00573 0.0507 0.00352 0.05301 C 0.00078 0.05579 -0.0082 0.05926 -0.00508 0.06065 C 0.00391 0.06459 0.02109 0.06436 0.03359 0.06436 L 0.03359 0.06459 " pathEditMode="relative" rAng="0" ptsTypes="AAAAAAAAAAAAAAAAAAAAAAAAAAAAAAAAA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71419 -0.01389 " pathEditMode="relative" rAng="0" ptsTypes="AA">
                                      <p:cBhvr>
                                        <p:cTn id="77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5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2584829" y="566478"/>
            <a:ext cx="6765207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2762023" y="548395"/>
            <a:ext cx="641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tam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giác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04ED7FB-B934-4A82-9A69-9B05797DF87B}"/>
              </a:ext>
            </a:extLst>
          </p:cNvPr>
          <p:cNvSpPr/>
          <p:nvPr/>
        </p:nvSpPr>
        <p:spPr>
          <a:xfrm>
            <a:off x="5186205" y="1415314"/>
            <a:ext cx="6618176" cy="4116029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5DE9CE-A52B-4B2E-8888-E7BD0680634E}"/>
              </a:ext>
            </a:extLst>
          </p:cNvPr>
          <p:cNvSpPr/>
          <p:nvPr/>
        </p:nvSpPr>
        <p:spPr>
          <a:xfrm>
            <a:off x="521239" y="1467334"/>
            <a:ext cx="4434157" cy="3848186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09D45-E8E9-459E-81F3-BAB497008BFD}"/>
              </a:ext>
            </a:extLst>
          </p:cNvPr>
          <p:cNvSpPr txBox="1"/>
          <p:nvPr/>
        </p:nvSpPr>
        <p:spPr>
          <a:xfrm>
            <a:off x="676179" y="1735610"/>
            <a:ext cx="416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cúc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hột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hạt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bi,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lego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….</a:t>
            </a:r>
          </a:p>
        </p:txBody>
      </p:sp>
      <p:pic>
        <p:nvPicPr>
          <p:cNvPr id="40" name="Picture 2" descr="Phụ liệu may Ladovie, Button nhựa, nút, cúc áo cho may mặc giá sỉ, giá bán  buôn - Thị Trường Sỉ">
            <a:extLst>
              <a:ext uri="{FF2B5EF4-FFF2-40B4-BE49-F238E27FC236}">
                <a16:creationId xmlns:a16="http://schemas.microsoft.com/office/drawing/2014/main" id="{36B2D96E-9E95-443E-B4F3-70A3D4C0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8" y="4196516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tream Như Một Hòn Bi Xanh – Trịnh Công Sơn, Thái Hoà by Ông Nhỏ | Listen  online for free on SoundCloud">
            <a:extLst>
              <a:ext uri="{FF2B5EF4-FFF2-40B4-BE49-F238E27FC236}">
                <a16:creationId xmlns:a16="http://schemas.microsoft.com/office/drawing/2014/main" id="{029BBB38-7741-4AF5-9031-38B93685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800" l="10000" r="94800">
                        <a14:foregroundMark x1="89200" y1="39200" x2="94200" y2="49600"/>
                        <a14:foregroundMark x1="94200" y1="49600" x2="94800" y2="61000"/>
                        <a14:foregroundMark x1="94800" y1="61000" x2="90000" y2="75000"/>
                        <a14:foregroundMark x1="51800" y1="90200" x2="62000" y2="91800"/>
                        <a14:foregroundMark x1="62000" y1="91800" x2="68800" y2="9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17" y="2900698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oa Cúc - Mum - Chrysanthemum | thuvienxanh.com">
            <a:extLst>
              <a:ext uri="{FF2B5EF4-FFF2-40B4-BE49-F238E27FC236}">
                <a16:creationId xmlns:a16="http://schemas.microsoft.com/office/drawing/2014/main" id="{E1E26BA9-F897-4432-9BB4-10DA811E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43" y="2536136"/>
            <a:ext cx="1474425" cy="11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go: hơn cả một thú vui Hiệp Sĩ Bão Táp">
            <a:extLst>
              <a:ext uri="{FF2B5EF4-FFF2-40B4-BE49-F238E27FC236}">
                <a16:creationId xmlns:a16="http://schemas.microsoft.com/office/drawing/2014/main" id="{7CF31A6A-7905-40C2-B688-E13BAF50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50" y="3679747"/>
            <a:ext cx="3369746" cy="1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ƯỞNG GIA CÔNG NẮP CHAI NHỰA ĐÀ NẴNG UY TÍN">
            <a:extLst>
              <a:ext uri="{FF2B5EF4-FFF2-40B4-BE49-F238E27FC236}">
                <a16:creationId xmlns:a16="http://schemas.microsoft.com/office/drawing/2014/main" id="{FD931306-7FDA-4F7B-A114-D73CFCE2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5800">
                        <a14:foregroundMark x1="6000" y1="41220" x2="7600" y2="52927"/>
                        <a14:foregroundMark x1="91400" y1="45610" x2="95800" y2="58293"/>
                        <a14:foregroundMark x1="95800" y1="58293" x2="89200" y2="67561"/>
                        <a14:foregroundMark x1="89200" y1="67561" x2="88200" y2="68049"/>
                        <a14:foregroundMark x1="74400" y1="61463" x2="82600" y2="57317"/>
                        <a14:foregroundMark x1="80600" y1="50732" x2="80200" y2="5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476">
            <a:off x="610831" y="2528590"/>
            <a:ext cx="2210778" cy="1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4B8147-0E56-43F3-A68B-3F130698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B00EB4D-01C5-4B2F-B017-4BEEF23AB6E3}"/>
              </a:ext>
            </a:extLst>
          </p:cNvPr>
          <p:cNvSpPr/>
          <p:nvPr/>
        </p:nvSpPr>
        <p:spPr>
          <a:xfrm>
            <a:off x="6392441" y="1581602"/>
            <a:ext cx="4396058" cy="357991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ài thuốc nam hay mách bạn 2 loại hạt tốt cho sức khỏe - Thuốc Nam Hay">
            <a:extLst>
              <a:ext uri="{FF2B5EF4-FFF2-40B4-BE49-F238E27FC236}">
                <a16:creationId xmlns:a16="http://schemas.microsoft.com/office/drawing/2014/main" id="{C55E7873-D605-422F-8064-30BB69B2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6250" y1="44014" x2="22750" y2="51761"/>
                        <a14:backgroundMark x1="22750" y1="51761" x2="71125" y2="71127"/>
                        <a14:backgroundMark x1="45375" y1="55634" x2="70125" y2="56514"/>
                        <a14:backgroundMark x1="70125" y1="56514" x2="78375" y2="54754"/>
                        <a14:backgroundMark x1="90000" y1="36444" x2="70750" y2="61972"/>
                        <a14:backgroundMark x1="50875" y1="49824" x2="67375" y2="51408"/>
                        <a14:backgroundMark x1="25500" y1="38204" x2="38000" y2="45951"/>
                        <a14:backgroundMark x1="38000" y1="45951" x2="40625" y2="46479"/>
                        <a14:backgroundMark x1="37500" y1="42077" x2="62625" y2="49472"/>
                        <a14:backgroundMark x1="48500" y1="42606" x2="60875" y2="45951"/>
                        <a14:backgroundMark x1="28250" y1="36796" x2="35375" y2="42782"/>
                        <a14:backgroundMark x1="35375" y1="42782" x2="42000" y2="45070"/>
                        <a14:backgroundMark x1="46125" y1="58979" x2="66625" y2="6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7" y="3604358"/>
            <a:ext cx="1613043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 từ button - Từ điển Anh Việt - English Vietnamese Dictionary">
            <a:extLst>
              <a:ext uri="{FF2B5EF4-FFF2-40B4-BE49-F238E27FC236}">
                <a16:creationId xmlns:a16="http://schemas.microsoft.com/office/drawing/2014/main" id="{5FBA2095-28B2-49E7-80FC-3FF86757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726" y="93727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Tra từ button - Từ điển Anh Việt - English Vietnamese Dictionary">
            <a:extLst>
              <a:ext uri="{FF2B5EF4-FFF2-40B4-BE49-F238E27FC236}">
                <a16:creationId xmlns:a16="http://schemas.microsoft.com/office/drawing/2014/main" id="{9301643A-827E-4E67-9B82-BD55389F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81" y="192743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Tra từ button - Từ điển Anh Việt - English Vietnamese Dictionary">
            <a:extLst>
              <a:ext uri="{FF2B5EF4-FFF2-40B4-BE49-F238E27FC236}">
                <a16:creationId xmlns:a16="http://schemas.microsoft.com/office/drawing/2014/main" id="{FB949CEC-D3CF-4A84-BF0C-BFDFEE0A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17" y="1514241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Tra từ button - Từ điển Anh Việt - English Vietnamese Dictionary">
            <a:extLst>
              <a:ext uri="{FF2B5EF4-FFF2-40B4-BE49-F238E27FC236}">
                <a16:creationId xmlns:a16="http://schemas.microsoft.com/office/drawing/2014/main" id="{CB73BF79-D072-4C65-9402-813E4849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87" y="2066119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Tra từ button - Từ điển Anh Việt - English Vietnamese Dictionary">
            <a:extLst>
              <a:ext uri="{FF2B5EF4-FFF2-40B4-BE49-F238E27FC236}">
                <a16:creationId xmlns:a16="http://schemas.microsoft.com/office/drawing/2014/main" id="{A5FE9510-EE6F-48B1-AEE6-D97B2915B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57" y="261799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Tra từ button - Từ điển Anh Việt - English Vietnamese Dictionary">
            <a:extLst>
              <a:ext uri="{FF2B5EF4-FFF2-40B4-BE49-F238E27FC236}">
                <a16:creationId xmlns:a16="http://schemas.microsoft.com/office/drawing/2014/main" id="{0848D296-8A92-45D4-B0D8-63CDADD6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27" y="316987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Tra từ button - Từ điển Anh Việt - English Vietnamese Dictionary">
            <a:extLst>
              <a:ext uri="{FF2B5EF4-FFF2-40B4-BE49-F238E27FC236}">
                <a16:creationId xmlns:a16="http://schemas.microsoft.com/office/drawing/2014/main" id="{32E60A5E-C573-476F-A53A-21DE5748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97" y="372175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Tra từ button - Từ điển Anh Việt - English Vietnamese Dictionary">
            <a:extLst>
              <a:ext uri="{FF2B5EF4-FFF2-40B4-BE49-F238E27FC236}">
                <a16:creationId xmlns:a16="http://schemas.microsoft.com/office/drawing/2014/main" id="{C6F32CAE-7181-409F-BFC2-DE66469D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385442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Tra từ button - Từ điển Anh Việt - English Vietnamese Dictionary">
            <a:extLst>
              <a:ext uri="{FF2B5EF4-FFF2-40B4-BE49-F238E27FC236}">
                <a16:creationId xmlns:a16="http://schemas.microsoft.com/office/drawing/2014/main" id="{BC80FA79-1E11-45D1-B013-A354B28D9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793" y="382780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Tra từ button - Từ điển Anh Việt - English Vietnamese Dictionary">
            <a:extLst>
              <a:ext uri="{FF2B5EF4-FFF2-40B4-BE49-F238E27FC236}">
                <a16:creationId xmlns:a16="http://schemas.microsoft.com/office/drawing/2014/main" id="{022F70E6-682C-4796-8C6B-29B1D344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91" y="388032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Tra từ button - Từ điển Anh Việt - English Vietnamese Dictionary">
            <a:extLst>
              <a:ext uri="{FF2B5EF4-FFF2-40B4-BE49-F238E27FC236}">
                <a16:creationId xmlns:a16="http://schemas.microsoft.com/office/drawing/2014/main" id="{CF8CA51E-C3B2-478B-A438-E69B1C2CE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04" y="3828170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Tra từ button - Từ điển Anh Việt - English Vietnamese Dictionary">
            <a:extLst>
              <a:ext uri="{FF2B5EF4-FFF2-40B4-BE49-F238E27FC236}">
                <a16:creationId xmlns:a16="http://schemas.microsoft.com/office/drawing/2014/main" id="{316F77D1-37C5-4B93-9B53-87387734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17" y="382780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Tra từ button - Từ điển Anh Việt - English Vietnamese Dictionary">
            <a:extLst>
              <a:ext uri="{FF2B5EF4-FFF2-40B4-BE49-F238E27FC236}">
                <a16:creationId xmlns:a16="http://schemas.microsoft.com/office/drawing/2014/main" id="{9D825261-432E-45F2-BC21-DE876DB8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130" y="387969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Tra từ button - Từ điển Anh Việt - English Vietnamese Dictionary">
            <a:extLst>
              <a:ext uri="{FF2B5EF4-FFF2-40B4-BE49-F238E27FC236}">
                <a16:creationId xmlns:a16="http://schemas.microsoft.com/office/drawing/2014/main" id="{900DA92C-774A-4056-B35C-2A5DBFF3C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49" y="328404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Tra từ button - Từ điển Anh Việt - English Vietnamese Dictionary">
            <a:extLst>
              <a:ext uri="{FF2B5EF4-FFF2-40B4-BE49-F238E27FC236}">
                <a16:creationId xmlns:a16="http://schemas.microsoft.com/office/drawing/2014/main" id="{4E0D6BE5-1831-4AF3-B42B-2189C26DC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968" y="268839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Tra từ button - Từ điển Anh Việt - English Vietnamese Dictionary">
            <a:extLst>
              <a:ext uri="{FF2B5EF4-FFF2-40B4-BE49-F238E27FC236}">
                <a16:creationId xmlns:a16="http://schemas.microsoft.com/office/drawing/2014/main" id="{EB30F10C-1721-4F96-8074-7D1049AC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87" y="209274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Tra từ button - Từ điển Anh Việt - English Vietnamese Dictionary">
            <a:extLst>
              <a:ext uri="{FF2B5EF4-FFF2-40B4-BE49-F238E27FC236}">
                <a16:creationId xmlns:a16="http://schemas.microsoft.com/office/drawing/2014/main" id="{C73DE857-6363-4F09-9BE3-A22F8A4A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06" y="149709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Tra từ button - Từ điển Anh Việt - English Vietnamese Dictionary">
            <a:extLst>
              <a:ext uri="{FF2B5EF4-FFF2-40B4-BE49-F238E27FC236}">
                <a16:creationId xmlns:a16="http://schemas.microsoft.com/office/drawing/2014/main" id="{DA7D87AD-F084-49AF-9251-4C0FD30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25" y="90144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B05117-9818-497E-9E87-07BBF181BF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4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3"/>
    </mc:Choice>
    <mc:Fallback xmlns="">
      <p:transition spd="slow" advTm="2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5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2584829" y="566478"/>
            <a:ext cx="6765207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2762023" y="548395"/>
            <a:ext cx="641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04ED7FB-B934-4A82-9A69-9B05797DF87B}"/>
              </a:ext>
            </a:extLst>
          </p:cNvPr>
          <p:cNvSpPr/>
          <p:nvPr/>
        </p:nvSpPr>
        <p:spPr>
          <a:xfrm>
            <a:off x="5186205" y="1415314"/>
            <a:ext cx="6618176" cy="4116029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5DE9CE-A52B-4B2E-8888-E7BD0680634E}"/>
              </a:ext>
            </a:extLst>
          </p:cNvPr>
          <p:cNvSpPr/>
          <p:nvPr/>
        </p:nvSpPr>
        <p:spPr>
          <a:xfrm>
            <a:off x="521239" y="1467334"/>
            <a:ext cx="4434157" cy="3848186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09D45-E8E9-459E-81F3-BAB497008BFD}"/>
              </a:ext>
            </a:extLst>
          </p:cNvPr>
          <p:cNvSpPr txBox="1"/>
          <p:nvPr/>
        </p:nvSpPr>
        <p:spPr>
          <a:xfrm>
            <a:off x="676179" y="1735610"/>
            <a:ext cx="416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cúc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hột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hạt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bi,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lego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….</a:t>
            </a:r>
          </a:p>
        </p:txBody>
      </p:sp>
      <p:pic>
        <p:nvPicPr>
          <p:cNvPr id="40" name="Picture 2" descr="Phụ liệu may Ladovie, Button nhựa, nút, cúc áo cho may mặc giá sỉ, giá bán  buôn - Thị Trường Sỉ">
            <a:extLst>
              <a:ext uri="{FF2B5EF4-FFF2-40B4-BE49-F238E27FC236}">
                <a16:creationId xmlns:a16="http://schemas.microsoft.com/office/drawing/2014/main" id="{36B2D96E-9E95-443E-B4F3-70A3D4C0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8" y="4196516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tream Như Một Hòn Bi Xanh – Trịnh Công Sơn, Thái Hoà by Ông Nhỏ | Listen  online for free on SoundCloud">
            <a:extLst>
              <a:ext uri="{FF2B5EF4-FFF2-40B4-BE49-F238E27FC236}">
                <a16:creationId xmlns:a16="http://schemas.microsoft.com/office/drawing/2014/main" id="{029BBB38-7741-4AF5-9031-38B93685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800" l="10000" r="94800">
                        <a14:foregroundMark x1="89200" y1="39200" x2="94200" y2="49600"/>
                        <a14:foregroundMark x1="94200" y1="49600" x2="94800" y2="61000"/>
                        <a14:foregroundMark x1="94800" y1="61000" x2="90000" y2="75000"/>
                        <a14:foregroundMark x1="51800" y1="90200" x2="62000" y2="91800"/>
                        <a14:foregroundMark x1="62000" y1="91800" x2="68800" y2="9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17" y="2900698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oa Cúc - Mum - Chrysanthemum | thuvienxanh.com">
            <a:extLst>
              <a:ext uri="{FF2B5EF4-FFF2-40B4-BE49-F238E27FC236}">
                <a16:creationId xmlns:a16="http://schemas.microsoft.com/office/drawing/2014/main" id="{E1E26BA9-F897-4432-9BB4-10DA811E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43" y="2536136"/>
            <a:ext cx="1474425" cy="11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go: hơn cả một thú vui Hiệp Sĩ Bão Táp">
            <a:extLst>
              <a:ext uri="{FF2B5EF4-FFF2-40B4-BE49-F238E27FC236}">
                <a16:creationId xmlns:a16="http://schemas.microsoft.com/office/drawing/2014/main" id="{7CF31A6A-7905-40C2-B688-E13BAF50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50" y="3679747"/>
            <a:ext cx="3369746" cy="1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ƯỞNG GIA CÔNG NẮP CHAI NHỰA ĐÀ NẴNG UY TÍN">
            <a:extLst>
              <a:ext uri="{FF2B5EF4-FFF2-40B4-BE49-F238E27FC236}">
                <a16:creationId xmlns:a16="http://schemas.microsoft.com/office/drawing/2014/main" id="{FD931306-7FDA-4F7B-A114-D73CFCE2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5800">
                        <a14:foregroundMark x1="6000" y1="41220" x2="7600" y2="52927"/>
                        <a14:foregroundMark x1="91400" y1="45610" x2="95800" y2="58293"/>
                        <a14:foregroundMark x1="95800" y1="58293" x2="89200" y2="67561"/>
                        <a14:foregroundMark x1="89200" y1="67561" x2="88200" y2="68049"/>
                        <a14:foregroundMark x1="74400" y1="61463" x2="82600" y2="57317"/>
                        <a14:foregroundMark x1="80600" y1="50732" x2="80200" y2="5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476">
            <a:off x="610831" y="2528590"/>
            <a:ext cx="2210778" cy="1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4B8147-0E56-43F3-A68B-3F130698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1026" name="Picture 2" descr="Bài thuốc nam hay mách bạn 2 loại hạt tốt cho sức khỏe - Thuốc Nam Hay">
            <a:extLst>
              <a:ext uri="{FF2B5EF4-FFF2-40B4-BE49-F238E27FC236}">
                <a16:creationId xmlns:a16="http://schemas.microsoft.com/office/drawing/2014/main" id="{C55E7873-D605-422F-8064-30BB69B2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6250" y1="44014" x2="22750" y2="51761"/>
                        <a14:backgroundMark x1="22750" y1="51761" x2="71125" y2="71127"/>
                        <a14:backgroundMark x1="45375" y1="55634" x2="70125" y2="56514"/>
                        <a14:backgroundMark x1="70125" y1="56514" x2="78375" y2="54754"/>
                        <a14:backgroundMark x1="90000" y1="36444" x2="70750" y2="61972"/>
                        <a14:backgroundMark x1="50875" y1="49824" x2="67375" y2="51408"/>
                        <a14:backgroundMark x1="25500" y1="38204" x2="38000" y2="45951"/>
                        <a14:backgroundMark x1="38000" y1="45951" x2="40625" y2="46479"/>
                        <a14:backgroundMark x1="37500" y1="42077" x2="62625" y2="49472"/>
                        <a14:backgroundMark x1="48500" y1="42606" x2="60875" y2="45951"/>
                        <a14:backgroundMark x1="28250" y1="36796" x2="35375" y2="42782"/>
                        <a14:backgroundMark x1="35375" y1="42782" x2="42000" y2="45070"/>
                        <a14:backgroundMark x1="46125" y1="58979" x2="66625" y2="6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7" y="3604358"/>
            <a:ext cx="1613043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Tra từ button - Từ điển Anh Việt - English Vietnamese Dictionary">
            <a:extLst>
              <a:ext uri="{FF2B5EF4-FFF2-40B4-BE49-F238E27FC236}">
                <a16:creationId xmlns:a16="http://schemas.microsoft.com/office/drawing/2014/main" id="{9301643A-827E-4E67-9B82-BD55389F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81" y="192743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F3F537-B0B7-4E0D-B961-F66C9A7A6D86}"/>
              </a:ext>
            </a:extLst>
          </p:cNvPr>
          <p:cNvSpPr/>
          <p:nvPr/>
        </p:nvSpPr>
        <p:spPr>
          <a:xfrm>
            <a:off x="6551648" y="1507834"/>
            <a:ext cx="3807686" cy="38076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Tra từ button - Từ điển Anh Việt - English Vietnamese Dictionary">
            <a:extLst>
              <a:ext uri="{FF2B5EF4-FFF2-40B4-BE49-F238E27FC236}">
                <a16:creationId xmlns:a16="http://schemas.microsoft.com/office/drawing/2014/main" id="{470D3FF4-A62D-42BF-9ACC-26FE147C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463" y="871560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Tra từ button - Từ điển Anh Việt - English Vietnamese Dictionary">
            <a:extLst>
              <a:ext uri="{FF2B5EF4-FFF2-40B4-BE49-F238E27FC236}">
                <a16:creationId xmlns:a16="http://schemas.microsoft.com/office/drawing/2014/main" id="{4BB56101-A644-4C20-8D9B-DA0F5E0EA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04" y="871559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Tra từ button - Từ điển Anh Việt - English Vietnamese Dictionary">
            <a:extLst>
              <a:ext uri="{FF2B5EF4-FFF2-40B4-BE49-F238E27FC236}">
                <a16:creationId xmlns:a16="http://schemas.microsoft.com/office/drawing/2014/main" id="{1350105C-F9A4-4B73-A0F3-3AF7B76B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45" y="107810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Tra từ button - Từ điển Anh Việt - English Vietnamese Dictionary">
            <a:extLst>
              <a:ext uri="{FF2B5EF4-FFF2-40B4-BE49-F238E27FC236}">
                <a16:creationId xmlns:a16="http://schemas.microsoft.com/office/drawing/2014/main" id="{C0802829-1AF8-4791-81B3-43F3A8225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18" y="146733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Tra từ button - Từ điển Anh Việt - English Vietnamese Dictionary">
            <a:extLst>
              <a:ext uri="{FF2B5EF4-FFF2-40B4-BE49-F238E27FC236}">
                <a16:creationId xmlns:a16="http://schemas.microsoft.com/office/drawing/2014/main" id="{81F9FAD3-CE0F-4BED-B06C-BD64A6CC0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91" y="1940252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Tra từ button - Từ điển Anh Việt - English Vietnamese Dictionary">
            <a:extLst>
              <a:ext uri="{FF2B5EF4-FFF2-40B4-BE49-F238E27FC236}">
                <a16:creationId xmlns:a16="http://schemas.microsoft.com/office/drawing/2014/main" id="{B7E6087E-CB07-4160-B065-5D6B42D1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70" y="254479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Tra từ button - Từ điển Anh Việt - English Vietnamese Dictionary">
            <a:extLst>
              <a:ext uri="{FF2B5EF4-FFF2-40B4-BE49-F238E27FC236}">
                <a16:creationId xmlns:a16="http://schemas.microsoft.com/office/drawing/2014/main" id="{29C4AC51-C1D4-48DE-A297-9D35954F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15" y="3044350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Tra từ button - Từ điển Anh Việt - English Vietnamese Dictionary">
            <a:extLst>
              <a:ext uri="{FF2B5EF4-FFF2-40B4-BE49-F238E27FC236}">
                <a16:creationId xmlns:a16="http://schemas.microsoft.com/office/drawing/2014/main" id="{38BCE165-AB33-4172-A48A-AA27B1F0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60" y="354390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Tra từ button - Từ điển Anh Việt - English Vietnamese Dictionary">
            <a:extLst>
              <a:ext uri="{FF2B5EF4-FFF2-40B4-BE49-F238E27FC236}">
                <a16:creationId xmlns:a16="http://schemas.microsoft.com/office/drawing/2014/main" id="{8F38D5B2-7DE7-4B70-8856-A82D2650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52" y="3837550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Tra từ button - Từ điển Anh Việt - English Vietnamese Dictionary">
            <a:extLst>
              <a:ext uri="{FF2B5EF4-FFF2-40B4-BE49-F238E27FC236}">
                <a16:creationId xmlns:a16="http://schemas.microsoft.com/office/drawing/2014/main" id="{C20FE0AB-9E9E-4705-821A-C5A18FC1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60" y="397262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Tra từ button - Từ điển Anh Việt - English Vietnamese Dictionary">
            <a:extLst>
              <a:ext uri="{FF2B5EF4-FFF2-40B4-BE49-F238E27FC236}">
                <a16:creationId xmlns:a16="http://schemas.microsoft.com/office/drawing/2014/main" id="{3A73358E-6370-46BD-8940-D8832735B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12" y="3837550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Tra từ button - Từ điển Anh Việt - English Vietnamese Dictionary">
            <a:extLst>
              <a:ext uri="{FF2B5EF4-FFF2-40B4-BE49-F238E27FC236}">
                <a16:creationId xmlns:a16="http://schemas.microsoft.com/office/drawing/2014/main" id="{E471B747-86A4-453E-A4A7-1916786B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90" y="338975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Tra từ button - Từ điển Anh Việt - English Vietnamese Dictionary">
            <a:extLst>
              <a:ext uri="{FF2B5EF4-FFF2-40B4-BE49-F238E27FC236}">
                <a16:creationId xmlns:a16="http://schemas.microsoft.com/office/drawing/2014/main" id="{32A1EF49-59B6-44AB-91CD-53F00888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528" y="2941939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Tra từ button - Từ điển Anh Việt - English Vietnamese Dictionary">
            <a:extLst>
              <a:ext uri="{FF2B5EF4-FFF2-40B4-BE49-F238E27FC236}">
                <a16:creationId xmlns:a16="http://schemas.microsoft.com/office/drawing/2014/main" id="{7559C825-7BB8-4625-B795-C23EE091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927" y="233533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Tra từ button - Từ điển Anh Việt - English Vietnamese Dictionary">
            <a:extLst>
              <a:ext uri="{FF2B5EF4-FFF2-40B4-BE49-F238E27FC236}">
                <a16:creationId xmlns:a16="http://schemas.microsoft.com/office/drawing/2014/main" id="{971563B2-8029-4CC6-A88F-F23F69FC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66" y="169869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Tra từ button - Từ điển Anh Việt - English Vietnamese Dictionary">
            <a:extLst>
              <a:ext uri="{FF2B5EF4-FFF2-40B4-BE49-F238E27FC236}">
                <a16:creationId xmlns:a16="http://schemas.microsoft.com/office/drawing/2014/main" id="{47DFA4F3-5CBC-4F9A-A746-7F6D1BD1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18" y="124516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9C34F3-9BFB-43E0-8948-0C71210554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32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4"/>
    </mc:Choice>
    <mc:Fallback xmlns="">
      <p:transition spd="slow" advTm="1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863979" y="566478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651184" y="571446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dạng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tam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giác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7" name="AutoShape 2" descr="Nhận sản xuất Biển số W.225 &amp;quot;Trẻ em&amp;quot; chất lượng cao giá Rẻ nhất Hà Nội Châu  Hưng 247">
            <a:extLst>
              <a:ext uri="{FF2B5EF4-FFF2-40B4-BE49-F238E27FC236}">
                <a16:creationId xmlns:a16="http://schemas.microsoft.com/office/drawing/2014/main" id="{60AADBC7-17AD-41EE-8C5E-55A67625AD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5858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Biển báo nguy hiểm – Ý nghĩa từng loại">
            <a:extLst>
              <a:ext uri="{FF2B5EF4-FFF2-40B4-BE49-F238E27FC236}">
                <a16:creationId xmlns:a16="http://schemas.microsoft.com/office/drawing/2014/main" id="{0275C776-3FFD-42A3-A86E-3E60E8458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5" b="98706" l="2241" r="97479">
                        <a14:foregroundMark x1="48459" y1="11974" x2="41457" y2="22654"/>
                        <a14:foregroundMark x1="46218" y1="7443" x2="23810" y2="56311"/>
                        <a14:foregroundMark x1="50700" y1="9385" x2="89076" y2="94498"/>
                        <a14:foregroundMark x1="9244" y1="94498" x2="40056" y2="99029"/>
                        <a14:foregroundMark x1="92997" y1="80259" x2="97759" y2="95469"/>
                        <a14:foregroundMark x1="7843" y1="90291" x2="2241" y2="96440"/>
                        <a14:foregroundMark x1="48459" y1="2265" x2="48459" y2="2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64" y="2858584"/>
            <a:ext cx="34004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ỜI GIẢI] Chọn đáp án đúngĐồ vật nào sau đây có dạng hình tam giá - Tự Học  365">
            <a:extLst>
              <a:ext uri="{FF2B5EF4-FFF2-40B4-BE49-F238E27FC236}">
                <a16:creationId xmlns:a16="http://schemas.microsoft.com/office/drawing/2014/main" id="{1C1B4F79-223D-4DDD-885C-C1551345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79" y="1267723"/>
            <a:ext cx="2800371" cy="278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ienganhvuihoc - học tiếng Anh chuẩn quốc tế xuất sắc 4 kĩ năng">
            <a:extLst>
              <a:ext uri="{FF2B5EF4-FFF2-40B4-BE49-F238E27FC236}">
                <a16:creationId xmlns:a16="http://schemas.microsoft.com/office/drawing/2014/main" id="{A895E96C-C35E-4634-84ED-5E08DFABA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100" y="1371207"/>
            <a:ext cx="2765874" cy="28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ình Tam Giác Bằng Gỗ Đồng Hồ Treo Tường - Buy Hình Tam Giác Bằng Gỗ Đồng Hồ  Treo Tường,Cổ Điển Đồng Hồ Treo Tường,Đồng Hồ Treo Tường Cổ Product on  Alibaba.com">
            <a:extLst>
              <a:ext uri="{FF2B5EF4-FFF2-40B4-BE49-F238E27FC236}">
                <a16:creationId xmlns:a16="http://schemas.microsoft.com/office/drawing/2014/main" id="{2D3CA2D3-4672-4ED0-BB0D-B8B8DCFAE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70" b="94079" l="7450" r="89685">
                        <a14:foregroundMark x1="9456" y1="84704" x2="7450" y2="92763"/>
                        <a14:foregroundMark x1="7450" y1="92763" x2="42837" y2="94079"/>
                        <a14:foregroundMark x1="50287" y1="5263" x2="46705" y2="12664"/>
                        <a14:foregroundMark x1="46705" y1="12664" x2="45989" y2="13322"/>
                        <a14:foregroundMark x1="48281" y1="4770" x2="42837" y2="15132"/>
                        <a14:foregroundMark x1="40831" y1="22862" x2="34527" y2="33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36" y="2964787"/>
            <a:ext cx="3328913" cy="289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ình ảnh Màu Xanh Lá Cây Hình Tam Giác đôi Buồm Thuyền, Giác, Tam, Xanh  miễn phí tải tập tin PNG PSDComment và Vector">
            <a:extLst>
              <a:ext uri="{FF2B5EF4-FFF2-40B4-BE49-F238E27FC236}">
                <a16:creationId xmlns:a16="http://schemas.microsoft.com/office/drawing/2014/main" id="{34209B18-36AB-474A-A723-284D92026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9917" y1="15646" x2="22000" y2="64652"/>
                        <a14:foregroundMark x1="22000" y1="64652" x2="21917" y2="64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75" y="2496126"/>
            <a:ext cx="3643515" cy="36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3AC29E-B08F-4F6A-8A1E-9D269AD92508}"/>
              </a:ext>
            </a:extLst>
          </p:cNvPr>
          <p:cNvSpPr/>
          <p:nvPr/>
        </p:nvSpPr>
        <p:spPr>
          <a:xfrm>
            <a:off x="863980" y="5953223"/>
            <a:ext cx="2010100" cy="333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báo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FE281A7-DAEE-492B-9424-75A875999AEA}"/>
              </a:ext>
            </a:extLst>
          </p:cNvPr>
          <p:cNvSpPr/>
          <p:nvPr/>
        </p:nvSpPr>
        <p:spPr>
          <a:xfrm>
            <a:off x="3345207" y="3947343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</a:rPr>
              <a:t>ư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ớc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8561DD8-6885-490B-A1D0-7649FFF777E7}"/>
              </a:ext>
            </a:extLst>
          </p:cNvPr>
          <p:cNvSpPr/>
          <p:nvPr/>
        </p:nvSpPr>
        <p:spPr>
          <a:xfrm>
            <a:off x="5270844" y="5953223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Đồng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hồ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4E20857-4D88-4BD6-BB66-75D73E209948}"/>
              </a:ext>
            </a:extLst>
          </p:cNvPr>
          <p:cNvSpPr/>
          <p:nvPr/>
        </p:nvSpPr>
        <p:spPr>
          <a:xfrm>
            <a:off x="7327870" y="3992060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Pho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mát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DFCD1E7-8B0A-4848-A98A-52BDCB64121E}"/>
              </a:ext>
            </a:extLst>
          </p:cNvPr>
          <p:cNvSpPr/>
          <p:nvPr/>
        </p:nvSpPr>
        <p:spPr>
          <a:xfrm>
            <a:off x="9464915" y="5973304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Thuyền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DF1279-F71D-45E2-8797-48229D6365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2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7"/>
    </mc:Choice>
    <mc:Fallback xmlns="">
      <p:transition spd="slow" advTm="3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863979" y="566478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834066" y="571446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dạng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7" name="AutoShape 2" descr="Nhận sản xuất Biển số W.225 &amp;quot;Trẻ em&amp;quot; chất lượng cao giá Rẻ nhất Hà Nội Châu  Hưng 247">
            <a:extLst>
              <a:ext uri="{FF2B5EF4-FFF2-40B4-BE49-F238E27FC236}">
                <a16:creationId xmlns:a16="http://schemas.microsoft.com/office/drawing/2014/main" id="{60AADBC7-17AD-41EE-8C5E-55A67625AD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5858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3AC29E-B08F-4F6A-8A1E-9D269AD92508}"/>
              </a:ext>
            </a:extLst>
          </p:cNvPr>
          <p:cNvSpPr/>
          <p:nvPr/>
        </p:nvSpPr>
        <p:spPr>
          <a:xfrm>
            <a:off x="863980" y="5953223"/>
            <a:ext cx="2010100" cy="333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vòng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FE281A7-DAEE-492B-9424-75A875999AEA}"/>
              </a:ext>
            </a:extLst>
          </p:cNvPr>
          <p:cNvSpPr/>
          <p:nvPr/>
        </p:nvSpPr>
        <p:spPr>
          <a:xfrm>
            <a:off x="3345207" y="3947343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Mặt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trời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8561DD8-6885-490B-A1D0-7649FFF777E7}"/>
              </a:ext>
            </a:extLst>
          </p:cNvPr>
          <p:cNvSpPr/>
          <p:nvPr/>
        </p:nvSpPr>
        <p:spPr>
          <a:xfrm>
            <a:off x="5270844" y="5953223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Nhẫn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4E20857-4D88-4BD6-BB66-75D73E209948}"/>
              </a:ext>
            </a:extLst>
          </p:cNvPr>
          <p:cNvSpPr/>
          <p:nvPr/>
        </p:nvSpPr>
        <p:spPr>
          <a:xfrm>
            <a:off x="7327870" y="3992060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bóng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DFCD1E7-8B0A-4848-A98A-52BDCB64121E}"/>
              </a:ext>
            </a:extLst>
          </p:cNvPr>
          <p:cNvSpPr/>
          <p:nvPr/>
        </p:nvSpPr>
        <p:spPr>
          <a:xfrm>
            <a:off x="9464915" y="5973304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đĩa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6" name="Picture 4" descr="Thơ: Ông mặt trời | MN Hoa Thủy Tiên">
            <a:extLst>
              <a:ext uri="{FF2B5EF4-FFF2-40B4-BE49-F238E27FC236}">
                <a16:creationId xmlns:a16="http://schemas.microsoft.com/office/drawing/2014/main" id="{9347F4BE-6608-47ED-9861-92B040FF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75" b="95625" l="5575" r="92683">
                        <a14:foregroundMark x1="5575" y1="60000" x2="17073" y2="83750"/>
                        <a14:foregroundMark x1="17073" y1="83750" x2="17073" y2="83750"/>
                        <a14:foregroundMark x1="32404" y1="92500" x2="55401" y2="95625"/>
                        <a14:foregroundMark x1="69686" y1="90625" x2="87108" y2="88750"/>
                        <a14:foregroundMark x1="85017" y1="65000" x2="88850" y2="65000"/>
                        <a14:foregroundMark x1="88850" y1="80625" x2="92683" y2="85625"/>
                        <a14:foregroundMark x1="38328" y1="6875" x2="57491" y2="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69" y="1958174"/>
            <a:ext cx="27336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ĩa tròn 1 lá phi 22 cọ (cái) – BATTRANG FAMILY – VÌ HẠNH PHÚC GIA ĐÌNH VIỆT">
            <a:extLst>
              <a:ext uri="{FF2B5EF4-FFF2-40B4-BE49-F238E27FC236}">
                <a16:creationId xmlns:a16="http://schemas.microsoft.com/office/drawing/2014/main" id="{D325A895-73B5-4515-96BD-DF6F7526D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980" y1="33923" x2="47852" y2="29720"/>
                        <a14:foregroundMark x1="47852" y1="29720" x2="51953" y2="29720"/>
                        <a14:foregroundMark x1="43359" y1="22124" x2="52930" y2="22124"/>
                        <a14:foregroundMark x1="52686" y1="20944" x2="47412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53" y="3061886"/>
            <a:ext cx="4886795" cy="323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Vòng thể dục nhỏ">
            <a:extLst>
              <a:ext uri="{FF2B5EF4-FFF2-40B4-BE49-F238E27FC236}">
                <a16:creationId xmlns:a16="http://schemas.microsoft.com/office/drawing/2014/main" id="{A5448F45-D892-4620-876F-CAD13C51DA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Vòng thể dục nhỏ">
            <a:extLst>
              <a:ext uri="{FF2B5EF4-FFF2-40B4-BE49-F238E27FC236}">
                <a16:creationId xmlns:a16="http://schemas.microsoft.com/office/drawing/2014/main" id="{55464C8A-D50D-4739-8FF1-DC3F827686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Vòng thể dục VÂN HOA">
            <a:extLst>
              <a:ext uri="{FF2B5EF4-FFF2-40B4-BE49-F238E27FC236}">
                <a16:creationId xmlns:a16="http://schemas.microsoft.com/office/drawing/2014/main" id="{1B18FEEC-CB87-428B-8977-D2C474AB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0" b="91443" l="9961" r="89844">
                        <a14:foregroundMark x1="44922" y1="91443" x2="56250" y2="9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7" y="3411508"/>
            <a:ext cx="3174842" cy="253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ai chiếc nhẫn - Hai chiếc nhẫn">
            <a:extLst>
              <a:ext uri="{FF2B5EF4-FFF2-40B4-BE49-F238E27FC236}">
                <a16:creationId xmlns:a16="http://schemas.microsoft.com/office/drawing/2014/main" id="{0DFF5A2B-18A4-4FBB-894F-5B8439A81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5" b="89905" l="10000" r="95167">
                        <a14:foregroundMark x1="80000" y1="40381" x2="89667" y2="60381"/>
                        <a14:foregroundMark x1="77333" y1="36762" x2="84000" y2="44190"/>
                        <a14:foregroundMark x1="84000" y1="44190" x2="88167" y2="52571"/>
                        <a14:foregroundMark x1="87333" y1="49905" x2="95167" y2="64000"/>
                        <a14:foregroundMark x1="86000" y1="46286" x2="90000" y2="5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17" y="4089444"/>
            <a:ext cx="2455684" cy="2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Quả Bóng Đá Trẻ Em Padelas Số 2 Cao Cấp | Tiki">
            <a:extLst>
              <a:ext uri="{FF2B5EF4-FFF2-40B4-BE49-F238E27FC236}">
                <a16:creationId xmlns:a16="http://schemas.microsoft.com/office/drawing/2014/main" id="{834CDFC2-696F-4530-A031-54829AAED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00" b="92250" l="6167" r="93000">
                        <a14:foregroundMark x1="42333" y1="8083" x2="50333" y2="7583"/>
                        <a14:foregroundMark x1="50333" y1="7583" x2="60250" y2="7667"/>
                        <a14:foregroundMark x1="8417" y1="39667" x2="8583" y2="47250"/>
                        <a14:foregroundMark x1="8583" y1="47250" x2="6167" y2="55667"/>
                        <a14:foregroundMark x1="46167" y1="93417" x2="57250" y2="93417"/>
                        <a14:foregroundMark x1="57250" y1="93417" x2="64333" y2="92250"/>
                        <a14:foregroundMark x1="64333" y1="92250" x2="65167" y2="92250"/>
                        <a14:foregroundMark x1="92583" y1="38500" x2="93000" y2="52667"/>
                        <a14:foregroundMark x1="93000" y1="52667" x2="91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37" y="1859101"/>
            <a:ext cx="2013677" cy="20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B9A640-6063-4CEC-83B8-148BCE2AB7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6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0"/>
    </mc:Choice>
    <mc:Fallback xmlns="">
      <p:transition spd="slow" advTm="2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136FB-A364-4F1E-8AF2-2BB211A4AF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9" y="-4111"/>
            <a:ext cx="12076381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D6A3A8-34E8-4481-B839-F41254D41C6E}"/>
              </a:ext>
            </a:extLst>
          </p:cNvPr>
          <p:cNvSpPr/>
          <p:nvPr/>
        </p:nvSpPr>
        <p:spPr>
          <a:xfrm>
            <a:off x="863979" y="383596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3C1D9-813C-4C91-8BF3-892CA8DB8E82}"/>
              </a:ext>
            </a:extLst>
          </p:cNvPr>
          <p:cNvSpPr txBox="1"/>
          <p:nvPr/>
        </p:nvSpPr>
        <p:spPr>
          <a:xfrm>
            <a:off x="651184" y="388564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sáng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tam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giác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pic>
        <p:nvPicPr>
          <p:cNvPr id="5" name="Picture 4" descr="BÉ THA HỒ VẼ CON VẬT ĐÁNG YÊU CHỈ TỪ HÌNH VUÔNG, HÌNH TAM GIÁC, HÌNH TRÒN  QUEN THUỘC | Trung Tâm Vẽ Sáng Tạo Wow Art">
            <a:extLst>
              <a:ext uri="{FF2B5EF4-FFF2-40B4-BE49-F238E27FC236}">
                <a16:creationId xmlns:a16="http://schemas.microsoft.com/office/drawing/2014/main" id="{5F4F35D9-F769-46FF-A120-9929FA759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97870" l="43542" r="66250">
                        <a14:foregroundMark x1="52708" y1="7963" x2="48906" y2="12593"/>
                        <a14:foregroundMark x1="48906" y1="12593" x2="46927" y2="18704"/>
                        <a14:foregroundMark x1="46927" y1="18704" x2="46510" y2="24352"/>
                        <a14:foregroundMark x1="52708" y1="7963" x2="52708" y2="16296"/>
                        <a14:foregroundMark x1="52708" y1="16296" x2="54010" y2="22870"/>
                        <a14:foregroundMark x1="51406" y1="12222" x2="51406" y2="27778"/>
                        <a14:foregroundMark x1="54844" y1="26667" x2="56146" y2="28148"/>
                        <a14:foregroundMark x1="53802" y1="44537" x2="54427" y2="63333"/>
                        <a14:foregroundMark x1="54427" y1="63333" x2="55260" y2="67778"/>
                        <a14:foregroundMark x1="52708" y1="47963" x2="51198" y2="61759"/>
                        <a14:foregroundMark x1="54844" y1="84907" x2="55052" y2="96759"/>
                        <a14:foregroundMark x1="56354" y1="85741" x2="57865" y2="95648"/>
                        <a14:foregroundMark x1="58490" y1="94444" x2="58698" y2="9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5" t="70857" r="30785"/>
          <a:stretch/>
        </p:blipFill>
        <p:spPr bwMode="auto">
          <a:xfrm>
            <a:off x="5329668" y="1408043"/>
            <a:ext cx="3474720" cy="19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É THA HỒ VẼ CON VẬT ĐÁNG YÊU CHỈ TỪ HÌNH VUÔNG, HÌNH TAM GIÁC, HÌNH TRÒN  QUEN THUỘC | Trung Tâm Vẽ Sáng Tạo Wow Art">
            <a:extLst>
              <a:ext uri="{FF2B5EF4-FFF2-40B4-BE49-F238E27FC236}">
                <a16:creationId xmlns:a16="http://schemas.microsoft.com/office/drawing/2014/main" id="{EF34660B-142A-46A5-98C1-2B0E23E82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97870" l="43542" r="66250">
                        <a14:foregroundMark x1="52708" y1="7963" x2="48906" y2="12593"/>
                        <a14:foregroundMark x1="48906" y1="12593" x2="46927" y2="18704"/>
                        <a14:foregroundMark x1="46927" y1="18704" x2="46510" y2="24352"/>
                        <a14:foregroundMark x1="52708" y1="7963" x2="52708" y2="16296"/>
                        <a14:foregroundMark x1="52708" y1="16296" x2="54010" y2="22870"/>
                        <a14:foregroundMark x1="51406" y1="12222" x2="51406" y2="27778"/>
                        <a14:foregroundMark x1="54844" y1="26667" x2="56146" y2="28148"/>
                        <a14:foregroundMark x1="53802" y1="44537" x2="54427" y2="63333"/>
                        <a14:foregroundMark x1="54427" y1="63333" x2="55260" y2="67778"/>
                        <a14:foregroundMark x1="52708" y1="47963" x2="51198" y2="61759"/>
                        <a14:foregroundMark x1="54844" y1="84907" x2="55052" y2="96759"/>
                        <a14:foregroundMark x1="56354" y1="85741" x2="57865" y2="95648"/>
                        <a14:foregroundMark x1="58490" y1="94444" x2="58698" y2="9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5" t="35608" r="30785" b="27439"/>
          <a:stretch/>
        </p:blipFill>
        <p:spPr bwMode="auto">
          <a:xfrm>
            <a:off x="8332825" y="2598917"/>
            <a:ext cx="3474720" cy="25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BÉ THA HỒ VẼ CON VẬT ĐÁNG YÊU CHỈ TỪ HÌNH VUÔNG, HÌNH TAM GIÁC, HÌNH TRÒN  QUEN THUỘC | Trung Tâm Vẽ Sáng Tạo Wow Art">
            <a:extLst>
              <a:ext uri="{FF2B5EF4-FFF2-40B4-BE49-F238E27FC236}">
                <a16:creationId xmlns:a16="http://schemas.microsoft.com/office/drawing/2014/main" id="{67242EB6-3787-4409-BC83-361A4EE66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97870" l="43542" r="66250">
                        <a14:foregroundMark x1="52708" y1="7963" x2="48906" y2="12593"/>
                        <a14:foregroundMark x1="48906" y1="12593" x2="46927" y2="18704"/>
                        <a14:foregroundMark x1="46927" y1="18704" x2="46510" y2="24352"/>
                        <a14:foregroundMark x1="52708" y1="7963" x2="52708" y2="16296"/>
                        <a14:foregroundMark x1="52708" y1="16296" x2="54010" y2="22870"/>
                        <a14:foregroundMark x1="51406" y1="12222" x2="51406" y2="27778"/>
                        <a14:foregroundMark x1="54844" y1="26667" x2="56146" y2="28148"/>
                        <a14:foregroundMark x1="53802" y1="44537" x2="54427" y2="63333"/>
                        <a14:foregroundMark x1="54427" y1="63333" x2="55260" y2="67778"/>
                        <a14:foregroundMark x1="52708" y1="47963" x2="51198" y2="61759"/>
                        <a14:foregroundMark x1="54844" y1="84907" x2="55052" y2="96759"/>
                        <a14:foregroundMark x1="56354" y1="85741" x2="57865" y2="95648"/>
                        <a14:foregroundMark x1="58490" y1="94444" x2="58698" y2="9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5" r="30785" b="64667"/>
          <a:stretch/>
        </p:blipFill>
        <p:spPr bwMode="auto">
          <a:xfrm>
            <a:off x="4358640" y="3866014"/>
            <a:ext cx="3474720" cy="241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1F44E7F-4BBC-4A6D-9328-36ED8CE3F34B}"/>
              </a:ext>
            </a:extLst>
          </p:cNvPr>
          <p:cNvSpPr/>
          <p:nvPr/>
        </p:nvSpPr>
        <p:spPr>
          <a:xfrm>
            <a:off x="1227909" y="1854925"/>
            <a:ext cx="2939666" cy="253419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A174EC9-CD46-47AA-A551-8871FA409E47}"/>
              </a:ext>
            </a:extLst>
          </p:cNvPr>
          <p:cNvSpPr/>
          <p:nvPr/>
        </p:nvSpPr>
        <p:spPr>
          <a:xfrm>
            <a:off x="3579223" y="2390502"/>
            <a:ext cx="1700642" cy="64633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8D9CA8-D853-4CD2-A748-562C949917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1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9"/>
    </mc:Choice>
    <mc:Fallback xmlns="">
      <p:transition spd="slow" advTm="2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136FB-A364-4F1E-8AF2-2BB211A4AF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9" y="-4111"/>
            <a:ext cx="12076381" cy="6858000"/>
          </a:xfrm>
          <a:prstGeom prst="rect">
            <a:avLst/>
          </a:prstGeom>
        </p:spPr>
      </p:pic>
      <p:pic>
        <p:nvPicPr>
          <p:cNvPr id="4098" name="Picture 2" descr="Cách vẽ Con Vật sáng tạo với hình tròn | Draw cute animals with the same  beginning shape - Collectif-du-chambon">
            <a:extLst>
              <a:ext uri="{FF2B5EF4-FFF2-40B4-BE49-F238E27FC236}">
                <a16:creationId xmlns:a16="http://schemas.microsoft.com/office/drawing/2014/main" id="{4B3EEF7D-154D-4101-AF8D-5B7559DAE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1" b="89881" l="2333" r="97000">
                        <a14:foregroundMark x1="55333" y1="11310" x2="55667" y2="42262"/>
                        <a14:foregroundMark x1="55667" y1="42262" x2="56667" y2="47619"/>
                        <a14:foregroundMark x1="54000" y1="2976" x2="55333" y2="17857"/>
                        <a14:foregroundMark x1="83000" y1="11310" x2="83000" y2="42857"/>
                        <a14:foregroundMark x1="72333" y1="18452" x2="71667" y2="19643"/>
                        <a14:foregroundMark x1="93000" y1="25595" x2="95333" y2="24405"/>
                        <a14:foregroundMark x1="82333" y1="6548" x2="82333" y2="10119"/>
                        <a14:foregroundMark x1="45000" y1="71429" x2="50667" y2="90476"/>
                        <a14:foregroundMark x1="50667" y1="90476" x2="61333" y2="90476"/>
                        <a14:foregroundMark x1="87667" y1="67857" x2="82667" y2="86310"/>
                        <a14:foregroundMark x1="81333" y1="63095" x2="78333" y2="67857"/>
                        <a14:foregroundMark x1="82333" y1="56548" x2="85000" y2="55952"/>
                        <a14:foregroundMark x1="72333" y1="80357" x2="74000" y2="83333"/>
                        <a14:foregroundMark x1="96667" y1="80357" x2="97333" y2="79167"/>
                        <a14:foregroundMark x1="10333" y1="32143" x2="15000" y2="58929"/>
                        <a14:foregroundMark x1="31333" y1="31548" x2="39000" y2="26786"/>
                        <a14:foregroundMark x1="31000" y1="70238" x2="41667" y2="77976"/>
                        <a14:foregroundMark x1="41667" y1="77976" x2="42333" y2="78571"/>
                        <a14:foregroundMark x1="19667" y1="37500" x2="19667" y2="65865"/>
                        <a14:foregroundMark x1="23667" y1="40476" x2="24667" y2="58929"/>
                        <a14:foregroundMark x1="7000" y1="39286" x2="11333" y2="60714"/>
                        <a14:foregroundMark x1="11333" y1="60714" x2="11667" y2="61310"/>
                        <a14:foregroundMark x1="4000" y1="45238" x2="3667" y2="46429"/>
                        <a14:foregroundMark x1="46000" y1="14881" x2="52000" y2="21429"/>
                        <a14:foregroundMark x1="47000" y1="42857" x2="52000" y2="41071"/>
                        <a14:foregroundMark x1="62667" y1="40476" x2="67333" y2="47619"/>
                        <a14:foregroundMark x1="14333" y1="25595" x2="17000" y2="23810"/>
                        <a14:foregroundMark x1="2333" y1="44643" x2="3333" y2="51190"/>
                        <a14:foregroundMark x1="30000" y1="45833" x2="30000" y2="54762"/>
                        <a14:backgroundMark x1="15333" y1="74405" x2="19000" y2="74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4"/>
          <a:stretch/>
        </p:blipFill>
        <p:spPr bwMode="auto">
          <a:xfrm>
            <a:off x="4493623" y="1481872"/>
            <a:ext cx="5892272" cy="48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5D5138-58C9-4033-B493-55661759ACE6}"/>
              </a:ext>
            </a:extLst>
          </p:cNvPr>
          <p:cNvSpPr/>
          <p:nvPr/>
        </p:nvSpPr>
        <p:spPr>
          <a:xfrm>
            <a:off x="863979" y="305218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DE673-0A2A-472B-911F-A615B8203714}"/>
              </a:ext>
            </a:extLst>
          </p:cNvPr>
          <p:cNvSpPr txBox="1"/>
          <p:nvPr/>
        </p:nvSpPr>
        <p:spPr>
          <a:xfrm>
            <a:off x="651184" y="310186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sáng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187505-FC3F-4F1C-A765-A146AD7B78E7}"/>
              </a:ext>
            </a:extLst>
          </p:cNvPr>
          <p:cNvSpPr/>
          <p:nvPr/>
        </p:nvSpPr>
        <p:spPr>
          <a:xfrm>
            <a:off x="1410789" y="2481943"/>
            <a:ext cx="2821577" cy="28215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87EFE7-B32A-4D1C-9258-FFA548660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9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1"/>
    </mc:Choice>
    <mc:Fallback xmlns="">
      <p:transition spd="slow" advTm="17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AA52-000B-4C29-ACC3-9344845F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1D8EE-9537-4BC5-BF93-2ADCDA8C8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4" name="REC20211101135846">
            <a:hlinkClick r:id="" action="ppaction://media"/>
            <a:extLst>
              <a:ext uri="{FF2B5EF4-FFF2-40B4-BE49-F238E27FC236}">
                <a16:creationId xmlns:a16="http://schemas.microsoft.com/office/drawing/2014/main" id="{A6E5BB9E-A1E4-4CB3-87C3-A1FDC6670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393" y="62952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B9118-3DA6-4777-A21D-55580C1D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38AD1-7DC2-481D-B3C7-0C24D6F6D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B4CE75-884C-4D30-A9E1-A9208056E0DE}"/>
              </a:ext>
            </a:extLst>
          </p:cNvPr>
          <p:cNvSpPr/>
          <p:nvPr/>
        </p:nvSpPr>
        <p:spPr>
          <a:xfrm>
            <a:off x="3631474" y="397786"/>
            <a:ext cx="7733212" cy="568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: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tam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tròn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bằng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bìa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(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hoặc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nhựa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nếu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),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giấy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bút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sáp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que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tính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hột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hạt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…</a:t>
            </a:r>
            <a:endParaRPr lang="en-US" sz="48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69946E-3854-46EE-AC7A-E7C6E958E70C}"/>
              </a:ext>
            </a:extLst>
          </p:cNvPr>
          <p:cNvSpPr/>
          <p:nvPr/>
        </p:nvSpPr>
        <p:spPr>
          <a:xfrm>
            <a:off x="694508" y="2743202"/>
            <a:ext cx="3344092" cy="33440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86B1CD8-F4B1-45A0-996F-AA1827A88815}"/>
              </a:ext>
            </a:extLst>
          </p:cNvPr>
          <p:cNvSpPr/>
          <p:nvPr/>
        </p:nvSpPr>
        <p:spPr>
          <a:xfrm rot="1500463">
            <a:off x="260346" y="656034"/>
            <a:ext cx="3084351" cy="2658923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137BBE-BB2A-453A-BFCD-404ABB895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0"/>
    </mc:Choice>
    <mc:Fallback xmlns="">
      <p:transition spd="slow" advTm="1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3BC58CE-46FD-44F8-8DF0-83CBA177CD8E}"/>
              </a:ext>
            </a:extLst>
          </p:cNvPr>
          <p:cNvSpPr/>
          <p:nvPr/>
        </p:nvSpPr>
        <p:spPr>
          <a:xfrm>
            <a:off x="-3939871" y="794374"/>
            <a:ext cx="3684105" cy="400215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tam </a:t>
            </a:r>
            <a:r>
              <a:rPr lang="en-US" sz="3200" b="1" dirty="0" err="1">
                <a:latin typeface="UTM Caviar" panose="02040603050506020204" pitchFamily="18" charset="0"/>
              </a:rPr>
              <a:t>giác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FA0C43-A8ED-42D3-AA78-265A8082BA72}"/>
              </a:ext>
            </a:extLst>
          </p:cNvPr>
          <p:cNvCxnSpPr>
            <a:cxnSpLocks/>
          </p:cNvCxnSpPr>
          <p:nvPr/>
        </p:nvCxnSpPr>
        <p:spPr>
          <a:xfrm flipH="1">
            <a:off x="3744137" y="561021"/>
            <a:ext cx="1977396" cy="41447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77465-CD07-4F7F-83C4-AB045F45D255}"/>
              </a:ext>
            </a:extLst>
          </p:cNvPr>
          <p:cNvCxnSpPr>
            <a:cxnSpLocks/>
          </p:cNvCxnSpPr>
          <p:nvPr/>
        </p:nvCxnSpPr>
        <p:spPr>
          <a:xfrm>
            <a:off x="5939399" y="457200"/>
            <a:ext cx="2026691" cy="41968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DE39C1-091A-4052-B895-121FFA5E9C71}"/>
              </a:ext>
            </a:extLst>
          </p:cNvPr>
          <p:cNvCxnSpPr>
            <a:cxnSpLocks/>
          </p:cNvCxnSpPr>
          <p:nvPr/>
        </p:nvCxnSpPr>
        <p:spPr>
          <a:xfrm flipV="1">
            <a:off x="3613507" y="4778597"/>
            <a:ext cx="4248079" cy="2692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6433945-E52C-4F03-9F6E-7ABAF0BB3BEE}"/>
              </a:ext>
            </a:extLst>
          </p:cNvPr>
          <p:cNvSpPr/>
          <p:nvPr/>
        </p:nvSpPr>
        <p:spPr>
          <a:xfrm>
            <a:off x="3161212" y="1985554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C9724DA-48A9-488E-BDE5-25AB4DE353CF}"/>
              </a:ext>
            </a:extLst>
          </p:cNvPr>
          <p:cNvSpPr/>
          <p:nvPr/>
        </p:nvSpPr>
        <p:spPr>
          <a:xfrm>
            <a:off x="7407019" y="2092308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F9E86-A66A-440D-93BC-0D3AB79985CC}"/>
              </a:ext>
            </a:extLst>
          </p:cNvPr>
          <p:cNvSpPr/>
          <p:nvPr/>
        </p:nvSpPr>
        <p:spPr>
          <a:xfrm>
            <a:off x="5467412" y="5013884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026" name="Picture 2" descr="Hình ảnh Minh Họa Con Ong Nhỏ Dễ Thương, Ong Clipart, Minh Họa Con Ong Nhỏ  Dễ Thương, Ong Hoạt Hình miễn phí tải tập tin PNG PSDComment và Vector">
            <a:extLst>
              <a:ext uri="{FF2B5EF4-FFF2-40B4-BE49-F238E27FC236}">
                <a16:creationId xmlns:a16="http://schemas.microsoft.com/office/drawing/2014/main" id="{79633681-B1C1-46FE-9784-4A4A0B56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5759" y="-1032458"/>
            <a:ext cx="3770243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1F502D2-161F-4981-8BFD-9D804F396B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93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495">
        <p15:prstTrans prst="pageCurlDouble"/>
      </p:transition>
    </mc:Choice>
    <mc:Fallback xmlns="">
      <p:transition spd="slow" advTm="60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65118 -0.01852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2" y="-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1.29778 0.0166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8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17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995F47-9685-4A56-95C3-2E03EAE9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DAFB1-888A-4590-8B9F-E9C5C9BC4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770" cy="7067830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0080D5F-5693-465C-9F34-10CA19329672}"/>
              </a:ext>
            </a:extLst>
          </p:cNvPr>
          <p:cNvSpPr/>
          <p:nvPr/>
        </p:nvSpPr>
        <p:spPr>
          <a:xfrm>
            <a:off x="4253947" y="1110089"/>
            <a:ext cx="3684105" cy="400215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F9846E-4A23-4A1A-9A3A-BA5C16AE8FF5}"/>
              </a:ext>
            </a:extLst>
          </p:cNvPr>
          <p:cNvSpPr/>
          <p:nvPr/>
        </p:nvSpPr>
        <p:spPr>
          <a:xfrm>
            <a:off x="4134270" y="5917193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tam </a:t>
            </a:r>
            <a:r>
              <a:rPr lang="en-US" sz="3200" b="1" dirty="0" err="1">
                <a:latin typeface="UTM Caviar" panose="02040603050506020204" pitchFamily="18" charset="0"/>
              </a:rPr>
              <a:t>giác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CCFBC9-8EF9-48E5-865C-A5A49C22FB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2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3"/>
    </mc:Choice>
    <mc:Fallback xmlns="">
      <p:transition spd="slow" advTm="3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6 -0.12592 L -0.01576 -0.12592 C -0.00794 -0.12477 0.00104 -0.1294 0.00781 -0.12222 C 0.01172 -0.11805 -0.00078 -0.11713 -0.00508 -0.11458 L -0.01146 -0.11065 L -0.01797 -0.10694 C -0.01576 -0.10555 -0.01367 -0.1037 -0.01146 -0.10301 C -0.00508 -0.10116 0.00169 -0.10301 0.00781 -0.0993 C 0.0099 -0.09791 0.00352 -0.09653 0.0013 -0.09537 C -0.01745 -0.08588 0.00182 -0.09699 -0.01367 -0.08796 C -0.0151 -0.08403 -0.01576 -0.07893 -0.01797 -0.07639 C -0.02174 -0.07222 -0.03086 -0.06875 -0.03086 -0.06875 C -0.02865 -0.06759 -0.02656 -0.0662 -0.02435 -0.06504 C -0.00547 -0.05555 -0.02474 -0.06643 -0.00937 -0.05741 C -0.00794 -0.05486 -0.00417 -0.05301 -0.00508 -0.04977 C -0.00651 -0.04467 -0.01094 -0.04491 -0.01367 -0.04213 C -0.01589 -0.03981 -0.01784 -0.03657 -0.02005 -0.03449 C -0.02318 -0.03171 -0.03229 -0.02824 -0.03516 -0.02685 C 0.01563 -0.02153 0.00951 -0.02523 -0.02435 -0.01921 C -0.03477 -0.01736 -0.04427 -0.01504 -0.05443 -0.0118 C -0.05794 -0.01065 -0.06159 -0.00949 -0.0651 -0.00787 C -0.06732 -0.00694 -0.0694 -0.00532 -0.07148 -0.00416 C -0.06875 -0.00278 -0.06576 -0.00162 -0.06302 -0.00023 C -0.06081 0.00093 -0.05872 0.00255 -0.05651 0.00347 C -0.05299 0.00509 -0.04935 0.00602 -0.04583 0.00741 C -0.0444 0.00996 -0.0431 0.01273 -0.04154 0.01505 C -0.03542 0.02361 -0.03216 0.025 -0.02435 0.03009 C -0.02227 0.03172 -0.02018 0.03287 -0.01797 0.03403 C -0.00378 0.04097 -0.0026 0.04097 0.0099 0.04537 C 0.00781 0.04792 0.00573 0.0507 0.00352 0.05301 C 0.00078 0.05579 -0.0082 0.05926 -0.00508 0.06065 C 0.00391 0.06459 0.02109 0.06435 0.03359 0.06435 L 0.03359 0.06435 " pathEditMode="relative" ptsTypes="AAAAAAAAAAAAAAAAAAAAAAAAAAAAAAA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36031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9CE295BC-E8EE-477B-9423-432CE6024BFC}"/>
              </a:ext>
            </a:extLst>
          </p:cNvPr>
          <p:cNvSpPr/>
          <p:nvPr/>
        </p:nvSpPr>
        <p:spPr>
          <a:xfrm>
            <a:off x="4419032" y="762000"/>
            <a:ext cx="3353936" cy="2777135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838C9B-CF29-47DD-B52C-0487F08ADB25}"/>
              </a:ext>
            </a:extLst>
          </p:cNvPr>
          <p:cNvSpPr/>
          <p:nvPr/>
        </p:nvSpPr>
        <p:spPr>
          <a:xfrm>
            <a:off x="3971715" y="53827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tam </a:t>
            </a:r>
            <a:r>
              <a:rPr lang="en-US" sz="3200" b="1" dirty="0" err="1">
                <a:latin typeface="UTM Caviar" panose="02040603050506020204" pitchFamily="18" charset="0"/>
              </a:rPr>
              <a:t>giác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E84FF3-36BE-4F8F-9D95-4DDF14FF894B}"/>
              </a:ext>
            </a:extLst>
          </p:cNvPr>
          <p:cNvCxnSpPr>
            <a:cxnSpLocks/>
          </p:cNvCxnSpPr>
          <p:nvPr/>
        </p:nvCxnSpPr>
        <p:spPr>
          <a:xfrm>
            <a:off x="4038600" y="892630"/>
            <a:ext cx="1" cy="2667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4461E-2BF2-4F1D-A0B2-38580E89A558}"/>
              </a:ext>
            </a:extLst>
          </p:cNvPr>
          <p:cNvCxnSpPr>
            <a:cxnSpLocks/>
          </p:cNvCxnSpPr>
          <p:nvPr/>
        </p:nvCxnSpPr>
        <p:spPr>
          <a:xfrm>
            <a:off x="4732730" y="574766"/>
            <a:ext cx="3301533" cy="269319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0EF389-49A3-441B-9798-5DF44E359EF6}"/>
              </a:ext>
            </a:extLst>
          </p:cNvPr>
          <p:cNvCxnSpPr>
            <a:cxnSpLocks/>
          </p:cNvCxnSpPr>
          <p:nvPr/>
        </p:nvCxnSpPr>
        <p:spPr>
          <a:xfrm>
            <a:off x="4236150" y="3850075"/>
            <a:ext cx="3667483" cy="142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009035B-7492-4B7C-8186-F255F6B1B037}"/>
              </a:ext>
            </a:extLst>
          </p:cNvPr>
          <p:cNvSpPr/>
          <p:nvPr/>
        </p:nvSpPr>
        <p:spPr>
          <a:xfrm>
            <a:off x="2601648" y="1588864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1917AF-A1BB-4F5D-9F74-1484C6547810}"/>
              </a:ext>
            </a:extLst>
          </p:cNvPr>
          <p:cNvSpPr/>
          <p:nvPr/>
        </p:nvSpPr>
        <p:spPr>
          <a:xfrm>
            <a:off x="6713098" y="972095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9B6A06-5BC3-49D7-8FB1-9659CC2A92B4}"/>
              </a:ext>
            </a:extLst>
          </p:cNvPr>
          <p:cNvSpPr/>
          <p:nvPr/>
        </p:nvSpPr>
        <p:spPr>
          <a:xfrm>
            <a:off x="5268913" y="4061791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2831B2-D580-48B6-A25C-66D43A86EE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28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895">
        <p15:prstTrans prst="pageCurlDouble"/>
      </p:transition>
    </mc:Choice>
    <mc:Fallback xmlns="">
      <p:transition spd="slow" advTm="35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36031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9CE295BC-E8EE-477B-9423-432CE6024BFC}"/>
              </a:ext>
            </a:extLst>
          </p:cNvPr>
          <p:cNvSpPr/>
          <p:nvPr/>
        </p:nvSpPr>
        <p:spPr>
          <a:xfrm>
            <a:off x="4419032" y="762000"/>
            <a:ext cx="3353936" cy="2777135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838C9B-CF29-47DD-B52C-0487F08ADB25}"/>
              </a:ext>
            </a:extLst>
          </p:cNvPr>
          <p:cNvSpPr/>
          <p:nvPr/>
        </p:nvSpPr>
        <p:spPr>
          <a:xfrm>
            <a:off x="3971715" y="53827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tam </a:t>
            </a:r>
            <a:r>
              <a:rPr lang="en-US" sz="3200" b="1" dirty="0" err="1">
                <a:latin typeface="UTM Caviar" panose="02040603050506020204" pitchFamily="18" charset="0"/>
              </a:rPr>
              <a:t>giác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D6826A-E230-49A7-AA9A-34112E1756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8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877">
        <p15:prstTrans prst="pageCurlDouble"/>
      </p:transition>
    </mc:Choice>
    <mc:Fallback xmlns="">
      <p:transition spd="slow" advTm="22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57 0.01018 L -0.07357 0.01018 C -0.07578 0.01157 -0.08008 0.00995 -0.08008 0.01412 C -0.08008 0.01805 -0.07578 0.01713 -0.07357 0.01782 C -0.06224 0.02106 -0.03932 0.02546 -0.03932 0.02546 C -0.02005 0.0368 -0.04141 0.02152 -0.03932 0.0331 C -0.03828 0.03842 -0.03372 0.03865 -0.03073 0.04074 C -0.02799 0.04259 -0.025 0.04305 -0.02214 0.04444 C -0.02005 0.0456 -0.01784 0.04699 -0.01576 0.04838 C -0.02852 0.05578 -0.02656 0.05648 -0.04792 0.04838 C -0.04987 0.04745 -0.05052 0.04282 -0.05221 0.04074 C -0.05417 0.03773 -0.05625 0.03518 -0.05859 0.0331 C -0.06172 0.03032 -0.07083 0.02662 -0.07357 0.02546 C -0.07643 0.02291 -0.07917 0.0199 -0.08216 0.01782 C -0.0849 0.01597 -0.08789 0.01527 -0.09076 0.01412 C -0.10417 0.0074 -0.10234 0.00833 -0.11211 0.00254 C -0.09219 0.00138 -0.07201 0.0037 -0.05221 -0.00116 C -0.04219 -0.00371 -0.07656 0.00972 -0.08216 -0.0051 C -0.08698 -0.01783 -0.06497 -0.01019 -0.05651 -0.01274 C -0.06289 -0.01528 -0.08203 -0.01667 -0.07578 -0.02014 C -0.06758 -0.025 -0.05846 -0.01922 -0.05 -0.01644 C -0.04687 -0.01551 -0.0444 -0.01112 -0.04141 -0.0088 C -0.03932 -0.00718 -0.03711 -0.00625 -0.03503 -0.0051 C -0.07122 0.01643 -0.02982 -0.00695 -0.13359 0.00254 C -0.13646 0.00277 -0.12786 0.00555 -0.125 0.00648 C -0.11927 0.0081 -0.11354 0.00902 -0.10781 0.01018 C -0.10573 0.01157 -0.10365 0.01342 -0.10143 0.01412 C -0.09505 0.01597 -0.08815 0.01365 -0.08216 0.01782 C -0.08008 0.01921 -0.0819 0.02708 -0.08008 0.02916 C -0.07422 0.03541 -0.06719 0.0368 -0.06068 0.04074 L -0.0543 0.04444 C -0.07357 0.04583 -0.0931 0.04351 -0.11211 0.04838 C -0.12135 0.05069 -0.09362 0.05092 -0.08424 0.05208 L -0.05221 0.05578 C -0.04206 0.05879 -0.03971 0.05902 -0.03073 0.06342 C -0.02852 0.06458 -0.02656 0.06689 -0.02435 0.06736 C -0.01927 0.06828 -0.01432 0.06736 -0.00924 0.06736 L -0.02214 0.06736 L -0.02214 0.06736 " pathEditMode="relative" ptsTypes="AAAAAAAAAAAAAAAAAAAAAAAAAAAAAAAAAAAAA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995F47-9685-4A56-95C3-2E03EAE9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DAFB1-888A-4590-8B9F-E9C5C9BC4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16" y="0"/>
            <a:ext cx="12325770" cy="7067830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0080D5F-5693-465C-9F34-10CA19329672}"/>
              </a:ext>
            </a:extLst>
          </p:cNvPr>
          <p:cNvSpPr/>
          <p:nvPr/>
        </p:nvSpPr>
        <p:spPr>
          <a:xfrm>
            <a:off x="374466" y="1138331"/>
            <a:ext cx="2108629" cy="229066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F9846E-4A23-4A1A-9A3A-BA5C16AE8FF5}"/>
              </a:ext>
            </a:extLst>
          </p:cNvPr>
          <p:cNvSpPr/>
          <p:nvPr/>
        </p:nvSpPr>
        <p:spPr>
          <a:xfrm>
            <a:off x="4134270" y="5917193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tam </a:t>
            </a:r>
            <a:r>
              <a:rPr lang="en-US" sz="3200" b="1" dirty="0" err="1">
                <a:latin typeface="UTM Caviar" panose="02040603050506020204" pitchFamily="18" charset="0"/>
              </a:rPr>
              <a:t>giác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F37AF90-E517-4F09-9B59-DDD59580873B}"/>
              </a:ext>
            </a:extLst>
          </p:cNvPr>
          <p:cNvSpPr/>
          <p:nvPr/>
        </p:nvSpPr>
        <p:spPr>
          <a:xfrm>
            <a:off x="2978328" y="1138331"/>
            <a:ext cx="2597900" cy="2290669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8A45CA9-9DFA-4CF1-AB46-2E1607410EA6}"/>
              </a:ext>
            </a:extLst>
          </p:cNvPr>
          <p:cNvSpPr/>
          <p:nvPr/>
        </p:nvSpPr>
        <p:spPr>
          <a:xfrm rot="6823456">
            <a:off x="6153961" y="1932369"/>
            <a:ext cx="2479400" cy="1119898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6DDE8B2-B60C-43EB-8F19-8AA68C54990C}"/>
              </a:ext>
            </a:extLst>
          </p:cNvPr>
          <p:cNvSpPr/>
          <p:nvPr/>
        </p:nvSpPr>
        <p:spPr>
          <a:xfrm>
            <a:off x="6937857" y="2085669"/>
            <a:ext cx="4994970" cy="1343331"/>
          </a:xfrm>
          <a:prstGeom prst="triangle">
            <a:avLst>
              <a:gd name="adj" fmla="val 4949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F0C123F-332B-452B-90C1-5B01345E49B0}"/>
              </a:ext>
            </a:extLst>
          </p:cNvPr>
          <p:cNvSpPr/>
          <p:nvPr/>
        </p:nvSpPr>
        <p:spPr>
          <a:xfrm>
            <a:off x="134984" y="842301"/>
            <a:ext cx="2591955" cy="2712973"/>
          </a:xfrm>
          <a:prstGeom prst="triangl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7379EDC-C2B9-42C6-9A84-9E1188E89808}"/>
              </a:ext>
            </a:extLst>
          </p:cNvPr>
          <p:cNvSpPr/>
          <p:nvPr/>
        </p:nvSpPr>
        <p:spPr>
          <a:xfrm>
            <a:off x="2756658" y="791976"/>
            <a:ext cx="3333779" cy="2789424"/>
          </a:xfrm>
          <a:prstGeom prst="rtTriangl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0E04E0-4FF5-41B8-8DE6-36053098B6EB}"/>
              </a:ext>
            </a:extLst>
          </p:cNvPr>
          <p:cNvSpPr/>
          <p:nvPr/>
        </p:nvSpPr>
        <p:spPr>
          <a:xfrm rot="6823456">
            <a:off x="5710573" y="1766204"/>
            <a:ext cx="3558020" cy="1607090"/>
          </a:xfrm>
          <a:prstGeom prst="rtTriangl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139C067F-F180-4547-9804-B7E10AA63D65}"/>
              </a:ext>
            </a:extLst>
          </p:cNvPr>
          <p:cNvSpPr/>
          <p:nvPr/>
        </p:nvSpPr>
        <p:spPr>
          <a:xfrm>
            <a:off x="6468502" y="1850539"/>
            <a:ext cx="5901463" cy="1735217"/>
          </a:xfrm>
          <a:prstGeom prst="triangle">
            <a:avLst>
              <a:gd name="adj" fmla="val 49491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4A75D75-9A58-41DC-BC87-AE81DB13C7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3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6"/>
    </mc:Choice>
    <mc:Fallback xmlns="">
      <p:transition spd="slow" advTm="3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1667 L 0.00703 -0.01667 C 0.00052 -0.01551 -0.01224 -0.02431 -0.01224 -0.01296 C -0.01224 -0.00139 0.00117 -0.01435 0.00703 -0.00926 C 0.00937 -0.00718 0.00299 -0.00347 0.00052 -0.00162 C -0.00352 0.00162 -0.01224 0.00602 -0.01224 0.00602 L 0.00924 0.00995 L 0.00924 0.00995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97 -0.03958 L -0.06797 -0.03958 C -0.06367 -0.03218 -0.05989 -0.02338 -0.05508 -0.0169 C -0.05338 -0.01435 -0.04648 -0.01389 -0.0487 -0.01296 C -0.05781 -0.00972 -0.06719 -0.01042 -0.07656 -0.00926 C -0.10221 0.00602 -0.09388 -0.00162 -0.0487 -0.00162 L -0.0487 -0.00162 " pathEditMode="relative" ptsTypes="AAAAA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1463 L 0.0043 -0.1463 C 0.01003 -0.1426 0.01706 -0.1426 0.02148 -0.13496 C 0.02357 -0.13125 0.01576 -0.13241 0.01289 -0.13125 C 0.00925 -0.12987 0.00573 -0.12871 0.00221 -0.12755 C 0.01563 -0.12153 0.00781 -0.12362 0.02578 -0.12362 L 0.02578 -0.12362 " pathEditMode="relative" ptsTypes="AAAAAAA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00556 L -0.00235 0.00556 C 0.01081 -0.02754 0.01367 -0.01666 0.00182 -0.025 C 0.00039 -0.02615 -0.00104 -0.02754 -0.00235 -0.0287 L -0.00235 -0.0287 " pathEditMode="relative" ptsTypes="AA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3971715" y="5696861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tròn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3D7A72-5E4F-49F4-A3C6-5C5CE8E27031}"/>
              </a:ext>
            </a:extLst>
          </p:cNvPr>
          <p:cNvSpPr/>
          <p:nvPr/>
        </p:nvSpPr>
        <p:spPr>
          <a:xfrm>
            <a:off x="-4699506" y="1901777"/>
            <a:ext cx="3770243" cy="37702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3A09F1-2E43-47B8-8E6A-2AE199FF472E}"/>
              </a:ext>
            </a:extLst>
          </p:cNvPr>
          <p:cNvSpPr/>
          <p:nvPr/>
        </p:nvSpPr>
        <p:spPr>
          <a:xfrm>
            <a:off x="3679073" y="839729"/>
            <a:ext cx="4424947" cy="4424947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Minh Họa Con Ong Nhỏ Dễ Thương, Ong Clipart, Minh Họa Con Ong Nhỏ  Dễ Thương, Ong Hoạt Hình miễn phí tải tập tin PNG PSDComment và Vector">
            <a:extLst>
              <a:ext uri="{FF2B5EF4-FFF2-40B4-BE49-F238E27FC236}">
                <a16:creationId xmlns:a16="http://schemas.microsoft.com/office/drawing/2014/main" id="{79633681-B1C1-46FE-9784-4A4A0B56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5759" y="-1032458"/>
            <a:ext cx="3770243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77DE38-392E-46ED-866B-F5D20A3268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47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873">
        <p15:prstTrans prst="pageCurlDouble"/>
      </p:transition>
    </mc:Choice>
    <mc:Fallback xmlns="">
      <p:transition spd="slow" advTm="45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1.29778 0.0166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83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71302 -0.1039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51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3971715" y="5696861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tròn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3D7A72-5E4F-49F4-A3C6-5C5CE8E27031}"/>
              </a:ext>
            </a:extLst>
          </p:cNvPr>
          <p:cNvSpPr/>
          <p:nvPr/>
        </p:nvSpPr>
        <p:spPr>
          <a:xfrm>
            <a:off x="4143993" y="1241114"/>
            <a:ext cx="3770243" cy="37702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0828FA-1515-4CDF-B0BE-12E571F2C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0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946">
        <p15:prstTrans prst="pageCurlDouble"/>
      </p:transition>
    </mc:Choice>
    <mc:Fallback xmlns="">
      <p:transition spd="slow" advTm="26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71419 -0.01389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5.6|1.3|1.8|1.7|8.1|1.5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7|3.5|3.6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|4.1|3.1|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4|1|1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|1.1|0.9|6.2|1.2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9|2.6|2.6|9.7|6.3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0.7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|2.3|6.9|6.2|3.3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.4|1|3.1|1.2|1.1|1.8|0.9|5.1|3.7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285</Words>
  <Application>Microsoft Office PowerPoint</Application>
  <PresentationFormat>Widescreen</PresentationFormat>
  <Paragraphs>58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Azuki</vt:lpstr>
      <vt:lpstr>UTM Caviar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0131925394 VŨ ĐỨC LẬP</dc:creator>
  <cp:lastModifiedBy>Windows 10</cp:lastModifiedBy>
  <cp:revision>103</cp:revision>
  <dcterms:created xsi:type="dcterms:W3CDTF">2021-09-21T14:20:24Z</dcterms:created>
  <dcterms:modified xsi:type="dcterms:W3CDTF">2021-11-01T07:34:38Z</dcterms:modified>
</cp:coreProperties>
</file>