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61" r:id="rId4"/>
    <p:sldId id="262" r:id="rId5"/>
    <p:sldId id="263" r:id="rId6"/>
  </p:sldIdLst>
  <p:sldSz cx="12192000" cy="6858000"/>
  <p:notesSz cx="6858000" cy="9144000"/>
  <p:custDataLst>
    <p:tags r:id="rId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6FF7B-9BD8-4362-8EF4-D2A148C4AC0C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F3341-1DF5-46C9-B5B8-737F72704FC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070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63C8F-DA10-4340-AB0A-E42BF44F1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57C77-8AFC-456B-8153-C5C274F91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9CC45-5911-42FE-8F7C-9497805CA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EA30-9C90-47F5-912B-5D8F4114886C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3AA10-9B60-49E2-BFB5-E0460DCE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096EF-5B9C-40B0-A26D-2BCEE357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3F1D-92F0-4A6D-B101-C6657F1DD9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679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CCEA4-CA39-48FA-AFAA-EEAD26872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F1881-6E46-4349-A84B-672984DF7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5ADB8-569D-4036-95D0-780B42DF3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EA30-9C90-47F5-912B-5D8F4114886C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75123-C287-4A17-93D9-92251F57B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B1793-D18C-48CF-9E7A-025C11B0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3F1D-92F0-4A6D-B101-C6657F1DD9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7632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9B141E-5BDE-4447-ABAB-8DB617930F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FC708-DBB9-4F5B-B144-9549469D8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4C53F-5BF1-45AD-A022-76C1F8D5E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EA30-9C90-47F5-912B-5D8F4114886C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7B9DF-CAC7-4B1D-B6F3-D2DFE8A85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337D2-AB09-4EFC-B4B1-AEEBDF31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3F1D-92F0-4A6D-B101-C6657F1DD9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56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30AD5-759B-4DE6-A8F0-20C6CE1D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ECD89-FF03-4F58-AF2A-96610FE8B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9B4F0-135A-49DE-A132-78C48D256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EA30-9C90-47F5-912B-5D8F4114886C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F8A3E-72E5-4F46-A78F-A8AE3887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D98A0-9475-45A0-8A76-0C6EE1565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3F1D-92F0-4A6D-B101-C6657F1DD9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18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DFD40-0C1B-41E2-91CE-6129FFCF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82B15-C5D6-4772-86F2-7A181FB51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AAB60-3CF8-4053-942B-4F7217F9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EA30-9C90-47F5-912B-5D8F4114886C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BCF93-2AB2-4AC5-A794-F21D06963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79122-29E4-493C-AC37-4349595D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3F1D-92F0-4A6D-B101-C6657F1DD9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887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C8346-F116-4234-A0A7-79A56467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E857A-3736-4246-AADE-E7E1BC482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23999-70EC-497F-A176-C9F18FE93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43E86-9736-48AF-8A48-C0938E436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EA30-9C90-47F5-912B-5D8F4114886C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6ED43-42F0-40F9-AC1C-1BE80BF8B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5AE76-2940-4B77-A022-26B3999F8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3F1D-92F0-4A6D-B101-C6657F1DD9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856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4C3F7-C595-4C9A-B5E1-58BF1C46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A964F-7EE3-4F0F-BADD-8B89C3BF6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78F24-CC0D-4D07-9D43-FE4A647AE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F9D64-AD09-4E2B-8CDD-D85020649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560B34-6C9E-4404-8F47-0C93AD387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0B262D-F46C-4F0C-A2C3-9C5DC5270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EA30-9C90-47F5-912B-5D8F4114886C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172ED-F8B7-4182-8098-AD248808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F1F24-1672-40DA-9224-A97BB4F11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3F1D-92F0-4A6D-B101-C6657F1DD9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400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94ADA-A1DE-4418-9463-26727513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A9B16-8B74-433C-B8F7-8577C3FEB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EA30-9C90-47F5-912B-5D8F4114886C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7F9AD-8039-4C33-953D-6BAC82C0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4F57E-7003-4A9F-AF7F-B8F862694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3F1D-92F0-4A6D-B101-C6657F1DD9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617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1F909-11D0-46D7-9B29-5F84F577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EA30-9C90-47F5-912B-5D8F4114886C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4C3450-16B8-4631-8D25-71DCB7508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99FFB-1EF9-4D46-B045-BC14A0453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3F1D-92F0-4A6D-B101-C6657F1DD9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484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5891A-B6B6-4ECF-8F1B-4E253BE6F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70ED3-D596-445F-A0F7-AECA5A412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7B91C-8165-498A-9F4B-29C27BCD1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F3B87-AED6-41A1-A319-5BA79EEF0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EA30-9C90-47F5-912B-5D8F4114886C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19FBC-395E-4548-B6FA-4B84453E3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9590A-0100-4709-93B7-C6C743BE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3F1D-92F0-4A6D-B101-C6657F1DD9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335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A4E7F-D40C-4758-9DA2-4323BCBED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18A246-E35E-4C29-8927-DD2BDDBA23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C3390-4463-4FD5-AA97-1A5801D53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95C74-696F-4177-96D9-C43F4B817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EA30-9C90-47F5-912B-5D8F4114886C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02B91-D918-4E8D-AA5A-6EA4AF0A2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672798-6809-4A0A-9B39-05C8D619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3F1D-92F0-4A6D-B101-C6657F1DD9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537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24D7F1-0B3E-47CC-AC67-79D398B5F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FEAEB-654A-48BE-A63D-C9A32AB49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7A0DA-39B3-494F-9303-D41164D64A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5EA30-9C90-47F5-912B-5D8F4114886C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A41F5-29BD-4014-AB4C-4E29377AC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623F4-8BC6-4CE1-AB57-23CA2E3FA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23F1D-92F0-4A6D-B101-C6657F1DD9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0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429EE-E0A1-4F42-8FBC-9D75C8ECE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8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0E2AA1-CBA8-4EAC-A473-7824F22E6839}"/>
              </a:ext>
            </a:extLst>
          </p:cNvPr>
          <p:cNvSpPr txBox="1"/>
          <p:nvPr/>
        </p:nvSpPr>
        <p:spPr>
          <a:xfrm>
            <a:off x="3657600" y="337351"/>
            <a:ext cx="651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vi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07A57-5365-4618-ABBC-CE479589676B}"/>
              </a:ext>
            </a:extLst>
          </p:cNvPr>
          <p:cNvSpPr txBox="1"/>
          <p:nvPr/>
        </p:nvSpPr>
        <p:spPr>
          <a:xfrm>
            <a:off x="4607511" y="626565"/>
            <a:ext cx="4296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vi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D7646-2FF9-498D-8392-DAF4A373F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973" y="1132592"/>
            <a:ext cx="1534451" cy="1469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E92F27-E3E5-449F-8AB4-175803DCEF8C}"/>
              </a:ext>
            </a:extLst>
          </p:cNvPr>
          <p:cNvSpPr txBox="1"/>
          <p:nvPr/>
        </p:nvSpPr>
        <p:spPr>
          <a:xfrm>
            <a:off x="3752295" y="2748097"/>
            <a:ext cx="642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vi-VN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00FD9-B2D4-4E10-9910-B9D912C1039C}"/>
              </a:ext>
            </a:extLst>
          </p:cNvPr>
          <p:cNvSpPr txBox="1"/>
          <p:nvPr/>
        </p:nvSpPr>
        <p:spPr>
          <a:xfrm>
            <a:off x="4554244" y="3429000"/>
            <a:ext cx="498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Khám phá ngày vui trong gia đình bé</a:t>
            </a:r>
            <a:endParaRPr lang="vi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16AD15-D054-4515-803A-CCD281F272ED}"/>
              </a:ext>
            </a:extLst>
          </p:cNvPr>
          <p:cNvSpPr txBox="1"/>
          <p:nvPr/>
        </p:nvSpPr>
        <p:spPr>
          <a:xfrm>
            <a:off x="4598634" y="3857348"/>
            <a:ext cx="3204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MGN 4 - 5 tuổi</a:t>
            </a:r>
            <a:endParaRPr lang="vi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3F0348-EED0-43FA-AE43-9E3EF62D797E}"/>
              </a:ext>
            </a:extLst>
          </p:cNvPr>
          <p:cNvSpPr txBox="1"/>
          <p:nvPr/>
        </p:nvSpPr>
        <p:spPr>
          <a:xfrm>
            <a:off x="4598634" y="4236575"/>
            <a:ext cx="3151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Hồng Hà</a:t>
            </a:r>
            <a:endParaRPr lang="vi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CBAC1D-A951-472C-B7C8-66C21AFD478C}"/>
              </a:ext>
            </a:extLst>
          </p:cNvPr>
          <p:cNvSpPr txBox="1"/>
          <p:nvPr/>
        </p:nvSpPr>
        <p:spPr>
          <a:xfrm>
            <a:off x="5335480" y="6161103"/>
            <a:ext cx="2974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2021 - 2022</a:t>
            </a:r>
            <a:endParaRPr lang="vi-VN" sz="1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20211107164158">
            <a:hlinkClick r:id="" action="ppaction://media"/>
            <a:extLst>
              <a:ext uri="{FF2B5EF4-FFF2-40B4-BE49-F238E27FC236}">
                <a16:creationId xmlns:a16="http://schemas.microsoft.com/office/drawing/2014/main" id="{6E2587B6-F87C-4108-898D-C1E6AF7FB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1797" y="61611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7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những ngày vui trong gia đình bé!- Lứa tuổi MGL 00_00_18-00_01_29">
            <a:hlinkClick r:id="" action="ppaction://media"/>
            <a:extLst>
              <a:ext uri="{FF2B5EF4-FFF2-40B4-BE49-F238E27FC236}">
                <a16:creationId xmlns:a16="http://schemas.microsoft.com/office/drawing/2014/main" id="{A3BF35BC-98DE-44E9-8584-EDCED33678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5410"/>
            <a:ext cx="12191999" cy="706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5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E04D4D-A314-4770-A4D7-9DBFA426E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3460"/>
          </a:xfrm>
          <a:prstGeom prst="rect">
            <a:avLst/>
          </a:prstGeom>
        </p:spPr>
      </p:pic>
      <p:pic>
        <p:nvPicPr>
          <p:cNvPr id="8" name="REC20211107164217">
            <a:hlinkClick r:id="" action="ppaction://media"/>
            <a:extLst>
              <a:ext uri="{FF2B5EF4-FFF2-40B4-BE49-F238E27FC236}">
                <a16:creationId xmlns:a16="http://schemas.microsoft.com/office/drawing/2014/main" id="{C9B27206-655E-49E3-A9FE-239EE86CC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4123" y="5944847"/>
            <a:ext cx="452993" cy="45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những ngày vui trong gia đình bé!- Lứa tuổi MGL (1) 00_02_03-00_05_42">
            <a:hlinkClick r:id="" action="ppaction://media"/>
            <a:extLst>
              <a:ext uri="{FF2B5EF4-FFF2-40B4-BE49-F238E27FC236}">
                <a16:creationId xmlns:a16="http://schemas.microsoft.com/office/drawing/2014/main" id="{4D95BF83-2BB9-4BB5-9ED8-0ADA39BDE2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9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những ngày vui trong gia đình bé!- Lứa tuổi MGL (1) 00_10_18-00_10_36">
            <a:hlinkClick r:id="" action="ppaction://media"/>
            <a:extLst>
              <a:ext uri="{FF2B5EF4-FFF2-40B4-BE49-F238E27FC236}">
                <a16:creationId xmlns:a16="http://schemas.microsoft.com/office/drawing/2014/main" id="{7CCED0BC-AE1F-4853-9899-66A3EBBB3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1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06F3027-99BF-4AA9-A373-9EF6A6E9D877}"/>
  <p:tag name="ISPRING_RESOURCE_FOLDER" val="C:\Users\Administrator\Desktop\khám phá ngày vui trong gia đình bé.hà\"/>
  <p:tag name="ISPRING_PRESENTATION_PATH" val="C:\Users\Administrator\Desktop\khám phá ngày vui trong gia đình bé.hà.pptx"/>
  <p:tag name="ISPRING_PROJECT_VERSION" val="9.3"/>
  <p:tag name="ISPRING_PROJECT_FOLDER_UPDATED" val="1"/>
  <p:tag name="ISPRING_SCREEN_RECS_UPDATED" val="C:\Users\Administrator\Desktop\khám phá ngày vui trong gia đình bé.hà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51</Words>
  <Application>Microsoft Office PowerPoint</Application>
  <PresentationFormat>Widescreen</PresentationFormat>
  <Paragraphs>7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Windows 10</cp:lastModifiedBy>
  <cp:revision>8</cp:revision>
  <dcterms:created xsi:type="dcterms:W3CDTF">2021-11-01T03:49:29Z</dcterms:created>
  <dcterms:modified xsi:type="dcterms:W3CDTF">2021-11-10T12:32:27Z</dcterms:modified>
</cp:coreProperties>
</file>