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85" d="100"/>
          <a:sy n="85" d="100"/>
        </p:scale>
        <p:origin x="9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93054-1650-47D7-8DEC-9F4F14562172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54276-B852-4AF5-955E-A78A20621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304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93054-1650-47D7-8DEC-9F4F14562172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54276-B852-4AF5-955E-A78A20621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812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93054-1650-47D7-8DEC-9F4F14562172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54276-B852-4AF5-955E-A78A20621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037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93054-1650-47D7-8DEC-9F4F14562172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54276-B852-4AF5-955E-A78A20621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867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93054-1650-47D7-8DEC-9F4F14562172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54276-B852-4AF5-955E-A78A20621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146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93054-1650-47D7-8DEC-9F4F14562172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54276-B852-4AF5-955E-A78A20621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503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93054-1650-47D7-8DEC-9F4F14562172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54276-B852-4AF5-955E-A78A20621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877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93054-1650-47D7-8DEC-9F4F14562172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54276-B852-4AF5-955E-A78A20621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873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93054-1650-47D7-8DEC-9F4F14562172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54276-B852-4AF5-955E-A78A20621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733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93054-1650-47D7-8DEC-9F4F14562172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54276-B852-4AF5-955E-A78A20621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43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93054-1650-47D7-8DEC-9F4F14562172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54276-B852-4AF5-955E-A78A20621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46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93054-1650-47D7-8DEC-9F4F14562172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54276-B852-4AF5-955E-A78A20621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409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356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85067" y="112889"/>
            <a:ext cx="5621866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THẠCH CẦU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403" y="1246854"/>
            <a:ext cx="1557507" cy="15882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35819" y="3369903"/>
            <a:ext cx="502355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endParaRPr lang="en-US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MGN 4- 5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2021- 2022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93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76719699431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2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43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oạn 2 mặc quần á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0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76719705331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063"/>
            <a:ext cx="12192000" cy="686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72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OẠN 4 MẶC QUÀN Á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38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76719703090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01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31</Words>
  <Application>Microsoft Office PowerPoint</Application>
  <PresentationFormat>Widescreen</PresentationFormat>
  <Paragraphs>7</Paragraphs>
  <Slides>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asus</cp:lastModifiedBy>
  <cp:revision>3</cp:revision>
  <dcterms:created xsi:type="dcterms:W3CDTF">2021-10-18T07:36:30Z</dcterms:created>
  <dcterms:modified xsi:type="dcterms:W3CDTF">2021-10-18T07:53:57Z</dcterms:modified>
</cp:coreProperties>
</file>