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4a" ContentType="audio/mp4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11A3-0458-4EDF-89B1-8BB6D93ED2B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B68D-A8F0-4A08-AF6C-CA510960FE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11A3-0458-4EDF-89B1-8BB6D93ED2B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B68D-A8F0-4A08-AF6C-CA510960FE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11A3-0458-4EDF-89B1-8BB6D93ED2B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B68D-A8F0-4A08-AF6C-CA510960FE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11A3-0458-4EDF-89B1-8BB6D93ED2B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B68D-A8F0-4A08-AF6C-CA510960FE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11A3-0458-4EDF-89B1-8BB6D93ED2B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B68D-A8F0-4A08-AF6C-CA510960FE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11A3-0458-4EDF-89B1-8BB6D93ED2B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B68D-A8F0-4A08-AF6C-CA510960FE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11A3-0458-4EDF-89B1-8BB6D93ED2B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B68D-A8F0-4A08-AF6C-CA510960FE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11A3-0458-4EDF-89B1-8BB6D93ED2B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B68D-A8F0-4A08-AF6C-CA510960FE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11A3-0458-4EDF-89B1-8BB6D93ED2B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B68D-A8F0-4A08-AF6C-CA510960FE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11A3-0458-4EDF-89B1-8BB6D93ED2B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B68D-A8F0-4A08-AF6C-CA510960FE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11A3-0458-4EDF-89B1-8BB6D93ED2B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B68D-A8F0-4A08-AF6C-CA510960FE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11A3-0458-4EDF-89B1-8BB6D93ED2B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B68D-A8F0-4A08-AF6C-CA510960FE7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4a"/><Relationship Id="rId3" Type="http://schemas.openxmlformats.org/officeDocument/2006/relationships/audio" Target="../media/media1.m4a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3.m4a"/><Relationship Id="rId2" Type="http://schemas.openxmlformats.org/officeDocument/2006/relationships/audio" Target="../media/media3.m4a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4.m4a"/><Relationship Id="rId2" Type="http://schemas.openxmlformats.org/officeDocument/2006/relationships/audio" Target="../media/media4.m4a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5.m4a"/><Relationship Id="rId2" Type="http://schemas.openxmlformats.org/officeDocument/2006/relationships/audio" Target="../media/media5.m4a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4"/>
          <a:stretch>
            <a:fillRect/>
          </a:stretch>
        </p:blipFill>
        <p:spPr>
          <a:xfrm>
            <a:off x="19339" y="0"/>
            <a:ext cx="121824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1006" y="293795"/>
            <a:ext cx="6551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5450" y="605680"/>
            <a:ext cx="597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1797" y="2967335"/>
            <a:ext cx="570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0194" y="3596066"/>
            <a:ext cx="478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6727" y="3996176"/>
            <a:ext cx="423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1412" y="4396286"/>
            <a:ext cx="4269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1412" y="5702430"/>
            <a:ext cx="353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2021 - 2022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80" y="1205077"/>
            <a:ext cx="1741338" cy="1458990"/>
          </a:xfrm>
          <a:prstGeom prst="rect">
            <a:avLst/>
          </a:prstGeom>
        </p:spPr>
      </p:pic>
      <p:pic>
        <p:nvPicPr>
          <p:cNvPr id="2" name="Xuân Đỗ 5 (2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8311" y="186636"/>
            <a:ext cx="487363" cy="50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5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ài thơ Lên bốn - Thơ truyện mầm non - Đọc thơ cho bé [ GianggiangTV ] 00_00_00-00_00_3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19917" y="524786"/>
            <a:ext cx="10106107" cy="5955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quantri.longbien.edu.vn/UploadFolderNew/SGDLongBien/Image/mngiathuong/admin/Th%C6%A1%20truy%E1%BB%87n%20cho%20b%C3%A9/1452532_758808894133648_557054424_n.jpg?w=8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2839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7480" y="17893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343"/>
            <a:ext cx="12192000" cy="7195930"/>
          </a:xfrm>
          <a:prstGeom prst="rect">
            <a:avLst/>
          </a:prstGeom>
        </p:spPr>
      </p:pic>
      <p:pic>
        <p:nvPicPr>
          <p:cNvPr id="3" name="Xuân Đỗ 5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333" y="637063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081" y="362696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157" y="2806065"/>
            <a:ext cx="4699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!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Xuân Đỗ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31329" y="528460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Presentation</Application>
  <PresentationFormat>Widescreen</PresentationFormat>
  <Paragraphs>16</Paragraphs>
  <Slides>5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21</cp:revision>
  <dcterms:created xsi:type="dcterms:W3CDTF">2021-10-04T09:13:00Z</dcterms:created>
  <dcterms:modified xsi:type="dcterms:W3CDTF">2021-10-15T02:35:23Z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0DF5F5DD43FD4CAC80A6F1FD6CF24652</vt:lpwstr>
  </property>
  <property fmtid="{D5CDD505-2E9C-101B-9397-08002B2CF9AE}" pid="3" name="KSOProductBuildVer">
    <vt:lpwstr>1033-11.2.0.10323</vt:lpwstr>
  </property>
</Properties>
</file>