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7" r:id="rId5"/>
    <p:sldId id="268" r:id="rId6"/>
    <p:sldId id="25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0F52-4287-4C6E-87C9-E99AF4FF846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0E65-BCF6-43CD-8FC9-424D9C789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74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0F52-4287-4C6E-87C9-E99AF4FF846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0E65-BCF6-43CD-8FC9-424D9C789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07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0F52-4287-4C6E-87C9-E99AF4FF846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0E65-BCF6-43CD-8FC9-424D9C789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83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0F52-4287-4C6E-87C9-E99AF4FF846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0E65-BCF6-43CD-8FC9-424D9C789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88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0F52-4287-4C6E-87C9-E99AF4FF846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0E65-BCF6-43CD-8FC9-424D9C789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62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0F52-4287-4C6E-87C9-E99AF4FF846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0E65-BCF6-43CD-8FC9-424D9C789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10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0F52-4287-4C6E-87C9-E99AF4FF846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0E65-BCF6-43CD-8FC9-424D9C789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0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0F52-4287-4C6E-87C9-E99AF4FF846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0E65-BCF6-43CD-8FC9-424D9C789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9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0F52-4287-4C6E-87C9-E99AF4FF846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0E65-BCF6-43CD-8FC9-424D9C789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7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0F52-4287-4C6E-87C9-E99AF4FF846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0E65-BCF6-43CD-8FC9-424D9C789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1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0F52-4287-4C6E-87C9-E99AF4FF846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0E65-BCF6-43CD-8FC9-424D9C789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05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20F52-4287-4C6E-87C9-E99AF4FF846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20E65-BCF6-43CD-8FC9-424D9C789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33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912616" cy="66631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2268" y="485030"/>
            <a:ext cx="821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PHÒNG GIÁO DỤC VÀ ĐÀO TẠO QUẬN LONG BIÊN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50865" y="946695"/>
            <a:ext cx="6042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TRƯỜNG MẦM NON THẠCH CẦU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7474" y="1408360"/>
            <a:ext cx="1423284" cy="14933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50865" y="3148717"/>
            <a:ext cx="5152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HOẠT ĐỘNG ÂM NHẠC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34678" y="3848431"/>
            <a:ext cx="3888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2488" y="4349363"/>
            <a:ext cx="2949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4 - 5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9850" y="4866198"/>
            <a:ext cx="3307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11757" y="6146359"/>
            <a:ext cx="2830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2021 - 2022</a:t>
            </a:r>
          </a:p>
        </p:txBody>
      </p:sp>
      <p:pic>
        <p:nvPicPr>
          <p:cNvPr id="2" name="REC20211018153446">
            <a:hlinkClick r:id="" action="ppaction://media"/>
            <a:extLst>
              <a:ext uri="{FF2B5EF4-FFF2-40B4-BE49-F238E27FC236}">
                <a16:creationId xmlns:a16="http://schemas.microsoft.com/office/drawing/2014/main" id="{EEFEC6EA-CE9D-4C51-9034-F0C2A0AA82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96927" y="2413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8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3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i mũi - Nhạc thiếu nhi 00_00_11-00_01_50">
            <a:hlinkClick r:id="" action="ppaction://media"/>
            <a:extLst>
              <a:ext uri="{FF2B5EF4-FFF2-40B4-BE49-F238E27FC236}">
                <a16:creationId xmlns:a16="http://schemas.microsoft.com/office/drawing/2014/main" id="{09FCA42D-E8A7-4628-AEE2-ADBA345D57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1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3ABC34-8246-4989-8B7D-2402D1675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899"/>
            <a:ext cx="12192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1C5D1FF-184E-4A76-BBA6-D16A132CA1CA}"/>
              </a:ext>
            </a:extLst>
          </p:cNvPr>
          <p:cNvSpPr/>
          <p:nvPr/>
        </p:nvSpPr>
        <p:spPr>
          <a:xfrm>
            <a:off x="2006353" y="1571348"/>
            <a:ext cx="4243526" cy="136716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Câu hỏi: Bài hát có tên là gì? </a:t>
            </a:r>
          </a:p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    Do ai sáng tác? </a:t>
            </a:r>
          </a:p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8821E4E-9DDB-4DD4-9072-836E9E815447}"/>
              </a:ext>
            </a:extLst>
          </p:cNvPr>
          <p:cNvSpPr/>
          <p:nvPr/>
        </p:nvSpPr>
        <p:spPr>
          <a:xfrm>
            <a:off x="8176334" y="2876364"/>
            <a:ext cx="2991774" cy="171782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Trả lời: À. Đúng rồi bài hát “Cái mũi”. Lời của tác giả Lê Đức, Thu Hiền.</a:t>
            </a:r>
            <a:endParaRPr lang="vi-VN"/>
          </a:p>
        </p:txBody>
      </p:sp>
      <p:pic>
        <p:nvPicPr>
          <p:cNvPr id="2" name="REC20211021095057">
            <a:hlinkClick r:id="" action="ppaction://media"/>
            <a:extLst>
              <a:ext uri="{FF2B5EF4-FFF2-40B4-BE49-F238E27FC236}">
                <a16:creationId xmlns:a16="http://schemas.microsoft.com/office/drawing/2014/main" id="{C75BA16D-9518-4CA9-BF3F-D9D32F184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9285" y="62907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60B2EB-D587-4E7B-8744-D9110E7C10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Explosion: 8 Points 5">
            <a:extLst>
              <a:ext uri="{FF2B5EF4-FFF2-40B4-BE49-F238E27FC236}">
                <a16:creationId xmlns:a16="http://schemas.microsoft.com/office/drawing/2014/main" id="{7D90A75E-079C-415C-8B3B-E6E063F13350}"/>
              </a:ext>
            </a:extLst>
          </p:cNvPr>
          <p:cNvSpPr/>
          <p:nvPr/>
        </p:nvSpPr>
        <p:spPr>
          <a:xfrm>
            <a:off x="1100832" y="976544"/>
            <a:ext cx="4243525" cy="309830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Câu hỏi: </a:t>
            </a:r>
          </a:p>
          <a:p>
            <a:pPr marL="285750" indent="-285750" algn="ctr">
              <a:buFontTx/>
              <a:buChar char="-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Bài hát có giai điệu như thế nào? </a:t>
            </a:r>
          </a:p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 Trong bài hát nói về điều gì hả các con?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BC18EE44-E918-4ACD-B760-B1985A0CC78C}"/>
              </a:ext>
            </a:extLst>
          </p:cNvPr>
          <p:cNvSpPr/>
          <p:nvPr/>
        </p:nvSpPr>
        <p:spPr>
          <a:xfrm>
            <a:off x="5575178" y="1926455"/>
            <a:ext cx="6409676" cy="352443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Trả lời: </a:t>
            </a:r>
          </a:p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 Bài hát có giai điệu vui tươi, nhí nhảnh, có phần hơi nhanh.</a:t>
            </a:r>
          </a:p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 Bài hát nói về chiếc mũi xinh xắn của chúng mình.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20211021095502">
            <a:hlinkClick r:id="" action="ppaction://media"/>
            <a:extLst>
              <a:ext uri="{FF2B5EF4-FFF2-40B4-BE49-F238E27FC236}">
                <a16:creationId xmlns:a16="http://schemas.microsoft.com/office/drawing/2014/main" id="{66D65A28-820C-47EA-B4EE-0A8AA9BFBB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9754" y="59662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4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i mũi - Nhạc thiếu nhi 00_00_11-00_01_50">
            <a:hlinkClick r:id="" action="ppaction://media"/>
            <a:extLst>
              <a:ext uri="{FF2B5EF4-FFF2-40B4-BE49-F238E27FC236}">
                <a16:creationId xmlns:a16="http://schemas.microsoft.com/office/drawing/2014/main" id="{B23CE82E-B45B-4BE6-8933-ECB4B051AF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0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C20211018153114">
            <a:hlinkClick r:id="" action="ppaction://media"/>
            <a:extLst>
              <a:ext uri="{FF2B5EF4-FFF2-40B4-BE49-F238E27FC236}">
                <a16:creationId xmlns:a16="http://schemas.microsoft.com/office/drawing/2014/main" id="{5C020DB4-846A-48FC-9AFF-91F1D917D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604" y="58034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5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151</Words>
  <Application>Microsoft Office PowerPoint</Application>
  <PresentationFormat>Widescreen</PresentationFormat>
  <Paragraphs>19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Windows 10</cp:lastModifiedBy>
  <cp:revision>13</cp:revision>
  <dcterms:created xsi:type="dcterms:W3CDTF">2021-10-16T07:38:52Z</dcterms:created>
  <dcterms:modified xsi:type="dcterms:W3CDTF">2021-10-21T03:37:36Z</dcterms:modified>
</cp:coreProperties>
</file>