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1"/>
  </p:notesMasterIdLst>
  <p:sldIdLst>
    <p:sldId id="256" r:id="rId2"/>
    <p:sldId id="264" r:id="rId3"/>
    <p:sldId id="269" r:id="rId4"/>
    <p:sldId id="267" r:id="rId5"/>
    <p:sldId id="268" r:id="rId6"/>
    <p:sldId id="271" r:id="rId7"/>
    <p:sldId id="276" r:id="rId8"/>
    <p:sldId id="277" r:id="rId9"/>
    <p:sldId id="266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5050"/>
    <a:srgbClr val="FFFE00"/>
    <a:srgbClr val="CCFF99"/>
    <a:srgbClr val="FF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C05EB-9BA0-4A7F-9E1E-A24BBEE11AB4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6F01E-ABD1-4B2C-B397-46FB9D0F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0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9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2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9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2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0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3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6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jp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png"/><Relationship Id="rId5" Type="http://schemas.openxmlformats.org/officeDocument/2006/relationships/image" Target="../media/image3.gif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png"/><Relationship Id="rId5" Type="http://schemas.openxmlformats.org/officeDocument/2006/relationships/image" Target="../media/image3.gif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1.gif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6.gif"/><Relationship Id="rId4" Type="http://schemas.openxmlformats.org/officeDocument/2006/relationships/image" Target="../media/image22.gif"/><Relationship Id="rId9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-228600" y="3603625"/>
            <a:ext cx="9144000" cy="18827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" y="29615"/>
            <a:ext cx="8989163" cy="6759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914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77657" y="283458"/>
            <a:ext cx="6360972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đt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E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thach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E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**************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8617" y="2242572"/>
            <a:ext cx="670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4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BIỂU  DIỄN  CHÀO  MỪNG    NGÀY  20/11</a:t>
            </a:r>
            <a:endParaRPr lang="en-US" sz="32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254">
            <a:off x="-57308" y="2045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0288">
            <a:off x="710078" y="-897039"/>
            <a:ext cx="55707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5821" y="-868297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42" y="11893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54917" y="3384533"/>
            <a:ext cx="6828384" cy="1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658" y="-75872"/>
            <a:ext cx="9083632" cy="1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3561" y="6778401"/>
            <a:ext cx="9039110" cy="15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7452" y="3368917"/>
            <a:ext cx="7019548" cy="1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opy of gau n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483" flipH="1">
            <a:off x="176202" y="4952329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2" descr="comicbird-animat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567679"/>
            <a:ext cx="2834497" cy="13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2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8484">
            <a:off x="6118735" y="5068617"/>
            <a:ext cx="831266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2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00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CHÀO MỪNG QUÝ VỊ ĐẠI BIỂU</a:t>
            </a:r>
            <a:endParaRPr lang="en-US" sz="177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600" y="2057400"/>
            <a:ext cx="495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 VỚI CHƯƠNG TRÌNH </a:t>
            </a: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en-US" sz="32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MÚA HÁT MỪNG CÔ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" y="-1"/>
            <a:ext cx="9091684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1852" y="1826567"/>
            <a:ext cx="495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 MỪNG QUÝ VỊ ĐẠI BIỂU</a:t>
            </a:r>
            <a:endParaRPr lang="en-US" sz="24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0409" y="248828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VỚI CHƯƠNG TRÌNH VĂN NGHỆ</a:t>
            </a:r>
            <a:endParaRPr lang="en-US" sz="2400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160" y="3224157"/>
            <a:ext cx="7719409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BÔNG HỒNG TẶNG CÔ</a:t>
            </a:r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Picture 38" descr="878031oq6iuoirb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7852">
            <a:off x="6710363" y="355353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7436">
            <a:off x="1955322" y="66968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901">
            <a:off x="6307361" y="69256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2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800243" y="299481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2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5572">
            <a:off x="7498597" y="29837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9" descr="878031oq6iuoirb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5799">
            <a:off x="1863833" y="3563247"/>
            <a:ext cx="754629" cy="240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-457201" y="2042"/>
            <a:ext cx="9725735" cy="7387756"/>
            <a:chOff x="192" y="1968"/>
            <a:chExt cx="2928" cy="2304"/>
          </a:xfrm>
        </p:grpSpPr>
        <p:pic>
          <p:nvPicPr>
            <p:cNvPr id="22" name="Picture 4" descr="N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6"/>
          <p:cNvGrpSpPr>
            <a:grpSpLocks/>
          </p:cNvGrpSpPr>
          <p:nvPr/>
        </p:nvGrpSpPr>
        <p:grpSpPr bwMode="auto">
          <a:xfrm rot="10800000">
            <a:off x="47766" y="-454067"/>
            <a:ext cx="9553434" cy="7386938"/>
            <a:chOff x="192" y="1968"/>
            <a:chExt cx="2928" cy="2304"/>
          </a:xfrm>
        </p:grpSpPr>
        <p:pic>
          <p:nvPicPr>
            <p:cNvPr id="25" name="Picture 7" descr="N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760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067800" cy="6858000"/>
          </a:xfrm>
        </p:spPr>
      </p:pic>
      <p:sp>
        <p:nvSpPr>
          <p:cNvPr id="7" name="Rectangle 6"/>
          <p:cNvSpPr/>
          <p:nvPr/>
        </p:nvSpPr>
        <p:spPr>
          <a:xfrm>
            <a:off x="2514600" y="2133600"/>
            <a:ext cx="6019800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 KHÚC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BÀN TAY CÔ GIÁO-CHIM MẸ CHIM CON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ban tay co giao k v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2207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1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97" y="-25021"/>
            <a:ext cx="9314597" cy="6858000"/>
          </a:xfrm>
        </p:spPr>
      </p:pic>
      <p:sp>
        <p:nvSpPr>
          <p:cNvPr id="6" name="TextBox 5"/>
          <p:cNvSpPr txBox="1"/>
          <p:nvPr/>
        </p:nvSpPr>
        <p:spPr>
          <a:xfrm>
            <a:off x="2133600" y="1981200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MÚA HÁT:</a:t>
            </a:r>
          </a:p>
          <a:p>
            <a:pPr algn="ctr"/>
            <a:r>
              <a:rPr lang="en-US" sz="4400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MÚA  CHO MẸ XEM</a:t>
            </a:r>
            <a:endParaRPr lang="en-US" sz="4400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MuaChoMeXemBeat-XuanMai-46165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1057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8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915400" cy="6857999"/>
          </a:xfrm>
        </p:spPr>
      </p:pic>
      <p:sp>
        <p:nvSpPr>
          <p:cNvPr id="6" name="TextBox 5"/>
          <p:cNvSpPr txBox="1"/>
          <p:nvPr/>
        </p:nvSpPr>
        <p:spPr>
          <a:xfrm>
            <a:off x="914400" y="18288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NGHE HÁT</a:t>
            </a:r>
            <a:r>
              <a:rPr lang="en-US" sz="4800" dirty="0" smtClean="0">
                <a:solidFill>
                  <a:srgbClr val="00B050"/>
                </a:solidFill>
                <a:latin typeface="Algerian" panose="04020705040A02060702" pitchFamily="82" charset="0"/>
              </a:rPr>
              <a:t> : </a:t>
            </a:r>
          </a:p>
          <a:p>
            <a:pPr algn="ctr"/>
            <a:r>
              <a:rPr lang="en-US" sz="4800" dirty="0" smtClean="0">
                <a:solidFill>
                  <a:srgbClr val="00B050"/>
                </a:solidFill>
                <a:latin typeface="Algerian" panose="04020705040A02060702" pitchFamily="82" charset="0"/>
              </a:rPr>
              <a:t>THƯƠNG LẮM THẦY CÔ ƠI</a:t>
            </a:r>
            <a:endParaRPr lang="en-US" sz="4800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ThuongLamThayCoOiBeat-V.A-41807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42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95400" y="929606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 – VẬN ĐỘNG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304791" y="2505670"/>
            <a:ext cx="48359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VÀ MẸ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Cô_Và_Mẹ_-_Karaoke_Beat[www.MP3Fiber.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6306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NỐT NHẠC VUI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70" y="1428930"/>
            <a:ext cx="9144000" cy="5429070"/>
          </a:xfrm>
        </p:spPr>
      </p:pic>
      <p:pic>
        <p:nvPicPr>
          <p:cNvPr id="8" name="Picture 10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3979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869" y="6738936"/>
            <a:ext cx="8990110" cy="1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869" y="-6573"/>
            <a:ext cx="8930578" cy="1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trò choi.wav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8324" y="54102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68256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NỐT NHẠC VUI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70" y="1428930"/>
            <a:ext cx="9144000" cy="5429070"/>
          </a:xfrm>
        </p:spPr>
      </p:pic>
      <p:pic>
        <p:nvPicPr>
          <p:cNvPr id="8" name="Picture 10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3979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869" y="6738936"/>
            <a:ext cx="8990110" cy="1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869" y="-6573"/>
            <a:ext cx="8930578" cy="1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trò choi.wav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8324" y="54102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70181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62564">
            <a:off x="473381" y="32055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5563" y="0"/>
            <a:ext cx="762001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0350" y="-7620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134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3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19473" name="Picture 7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4" name="Picture 13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4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8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6" name="Group 6"/>
          <p:cNvGrpSpPr>
            <a:grpSpLocks/>
          </p:cNvGrpSpPr>
          <p:nvPr/>
        </p:nvGrpSpPr>
        <p:grpSpPr bwMode="auto">
          <a:xfrm>
            <a:off x="0" y="3200400"/>
            <a:ext cx="4648200" cy="3657600"/>
            <a:chOff x="192" y="1968"/>
            <a:chExt cx="2928" cy="2304"/>
          </a:xfrm>
        </p:grpSpPr>
        <p:pic>
          <p:nvPicPr>
            <p:cNvPr id="19471" name="Picture 7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2" name="Picture 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7" name="Picture 18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294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9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32435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0" descr="chu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79655"/>
            <a:ext cx="8153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1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Copy of gau 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814">
            <a:off x="4069185" y="3845826"/>
            <a:ext cx="3012385" cy="249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303523"/>
            <a:ext cx="2834497" cy="13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9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CHÀO MỪNG QUÝ VỊ ĐẠI BIỂU&amp;quot;&quot;/&gt;&lt;property id=&quot;20307&quot; value=&quot;264&quot;/&gt;&lt;/object&gt;&lt;object type=&quot;3&quot; unique_id=&quot;10005&quot;&gt;&lt;property id=&quot;20148&quot; value=&quot;5&quot;/&gt;&lt;property id=&quot;20300&quot; value=&quot;Slide 3&quot;/&gt;&lt;property id=&quot;20307&quot; value=&quot;269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8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 - &amp;quot;TRÒ CHƠI: NHỮNG NỐT NHẠC VUI&amp;quot;&quot;/&gt;&lt;property id=&quot;20307&quot; value=&quot;276&quot;/&gt;&lt;/object&gt;&lt;object type=&quot;3&quot; unique_id=&quot;10010&quot;&gt;&lt;property id=&quot;20148&quot; value=&quot;5&quot;/&gt;&lt;property id=&quot;20300&quot; value=&quot;Slide 8 - &amp;quot;TRÒ CHƠI: NHỮNG NỐT NHẠC VUI&amp;quot;&quot;/&gt;&lt;property id=&quot;20307&quot; value=&quot;277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/object&gt;&lt;object type=&quot;8&quot; unique_id=&quot;10022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ELAY" val="21"/>
  <p:tag name="MMPROD_START_TIME" val="0"/>
  <p:tag name="MMPROD_STOP_TIME" val="1"/>
  <p:tag name="MMPROD_FADE_EFFECT_IN" val="0"/>
  <p:tag name="MMPROD_FADE_EFFECT_OUT" val="0"/>
  <p:tag name="MMPROD_FADE_SPEED" val="1"/>
  <p:tag name="MMPROD_MUTE_AUDIO" val="0"/>
  <p:tag name="MMPROD_IS_H264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</TotalTime>
  <Words>118</Words>
  <Application>Microsoft Office PowerPoint</Application>
  <PresentationFormat>On-screen Show (4:3)</PresentationFormat>
  <Paragraphs>24</Paragraphs>
  <Slides>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CHÀO MỪNG QUÝ VỊ ĐẠI BIỂU</vt:lpstr>
      <vt:lpstr>PowerPoint Presentation</vt:lpstr>
      <vt:lpstr>PowerPoint Presentation</vt:lpstr>
      <vt:lpstr>PowerPoint Presentation</vt:lpstr>
      <vt:lpstr>PowerPoint Presentation</vt:lpstr>
      <vt:lpstr>TRÒ CHƠI: NHỮNG NỐT NHẠC VUI</vt:lpstr>
      <vt:lpstr>TRÒ CHƠI: NHỮNG NỐT NHẠC VUI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THANG</dc:creator>
  <cp:lastModifiedBy>PHUONG_OT</cp:lastModifiedBy>
  <cp:revision>76</cp:revision>
  <dcterms:created xsi:type="dcterms:W3CDTF">2016-10-24T15:20:18Z</dcterms:created>
  <dcterms:modified xsi:type="dcterms:W3CDTF">2021-01-27T08:51:24Z</dcterms:modified>
</cp:coreProperties>
</file>