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5" r:id="rId5"/>
    <p:sldId id="266" r:id="rId6"/>
    <p:sldId id="259" r:id="rId7"/>
    <p:sldId id="270" r:id="rId8"/>
    <p:sldId id="271" r:id="rId9"/>
    <p:sldId id="267" r:id="rId10"/>
    <p:sldId id="268" r:id="rId11"/>
    <p:sldId id="263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1ED8-F555-4819-81CB-ADDED715A54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DBB2-5B02-4F9D-A57C-61A89B475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1ED8-F555-4819-81CB-ADDED715A54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DBB2-5B02-4F9D-A57C-61A89B475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1ED8-F555-4819-81CB-ADDED715A54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DBB2-5B02-4F9D-A57C-61A89B475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1ED8-F555-4819-81CB-ADDED715A54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DBB2-5B02-4F9D-A57C-61A89B475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1ED8-F555-4819-81CB-ADDED715A54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DBB2-5B02-4F9D-A57C-61A89B475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1ED8-F555-4819-81CB-ADDED715A54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DBB2-5B02-4F9D-A57C-61A89B475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1ED8-F555-4819-81CB-ADDED715A54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DBB2-5B02-4F9D-A57C-61A89B475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1ED8-F555-4819-81CB-ADDED715A54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DBB2-5B02-4F9D-A57C-61A89B475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1ED8-F555-4819-81CB-ADDED715A54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DBB2-5B02-4F9D-A57C-61A89B475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1ED8-F555-4819-81CB-ADDED715A54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DBB2-5B02-4F9D-A57C-61A89B475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1ED8-F555-4819-81CB-ADDED715A54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DBB2-5B02-4F9D-A57C-61A89B475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A1ED8-F555-4819-81CB-ADDED715A54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CDBB2-5B02-4F9D-A57C-61A89B475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hyperlink" Target="http://www.glitter-graphics.com/" TargetMode="External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12" Type="http://schemas.openxmlformats.org/officeDocument/2006/relationships/image" Target="../media/image10.gif"/><Relationship Id="rId2" Type="http://schemas.openxmlformats.org/officeDocument/2006/relationships/hyperlink" Target="http://www.taochu.com/" TargetMode="Externa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5" Type="http://schemas.openxmlformats.org/officeDocument/2006/relationships/image" Target="../media/image12.png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gif"/><Relationship Id="rId1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tc\Desktop\New%20folder\video_20161013_2016-10-13_231432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tc\Downloads\nhac\C&#244;%20v&#224;%20m&#7865;%20-%20Karaoke%20-%20Beat%20-%20Lyrics.mp4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9.gif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tc\Desktop\New%20folder\Nha%20Minh%20Rat%20Vui%20-%20Be%20Bao%20An.mp3" TargetMode="Externa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tc\Desktop\New%20folder\M&#7865;%20&#416;i%20C&#243;%20Bi&#7871;t%20-%20Beat%20Hi&#7871;u%20Ki&#234;n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tc\Desktop\New%20folder\Mua%20Cho%20Me%20Xem%20-%20Mr%20Sang.mp3" TargetMode="Externa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tc\Desktop\New%20folder\nhac%20san%20hay_dang%20cap%20nhat_-2575247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tc\Desktop\New%20folder\C&#244;%20gi&#225;o%20-%20Thi&#7871;u%20nhi%20Karaoke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2" descr="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85800" y="228600"/>
            <a:ext cx="1295400" cy="2133600"/>
          </a:xfrm>
          <a:prstGeom prst="rect">
            <a:avLst/>
          </a:prstGeom>
          <a:extLst/>
        </p:spPr>
      </p:pic>
      <p:pic>
        <p:nvPicPr>
          <p:cNvPr id="5" name="Picture 65" descr="a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2362200" y="914400"/>
            <a:ext cx="1600200" cy="1219200"/>
          </a:xfrm>
          <a:prstGeom prst="rect">
            <a:avLst/>
          </a:prstGeom>
          <a:extLst/>
        </p:spPr>
      </p:pic>
      <p:pic>
        <p:nvPicPr>
          <p:cNvPr id="6" name="Picture 63" descr="h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1600200" y="990600"/>
            <a:ext cx="1295400" cy="1143000"/>
          </a:xfrm>
          <a:prstGeom prst="rect">
            <a:avLst/>
          </a:prstGeom>
          <a:extLst/>
        </p:spPr>
      </p:pic>
      <p:sp>
        <p:nvSpPr>
          <p:cNvPr id="11" name="Rectangle 10"/>
          <p:cNvSpPr/>
          <p:nvPr/>
        </p:nvSpPr>
        <p:spPr>
          <a:xfrm>
            <a:off x="2514600" y="-387954"/>
            <a:ext cx="13716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1500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</a:p>
        </p:txBody>
      </p:sp>
      <p:pic>
        <p:nvPicPr>
          <p:cNvPr id="13" name="Picture 66" descr="o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3352800" y="914400"/>
            <a:ext cx="1295400" cy="1295400"/>
          </a:xfrm>
          <a:prstGeom prst="rect">
            <a:avLst/>
          </a:prstGeom>
          <a:extLst/>
        </p:spPr>
      </p:pic>
      <p:pic>
        <p:nvPicPr>
          <p:cNvPr id="14" name="Picture 64" descr="m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2362200" y="2133600"/>
            <a:ext cx="2133600" cy="1752600"/>
          </a:xfrm>
          <a:prstGeom prst="rect">
            <a:avLst/>
          </a:prstGeom>
          <a:extLst/>
        </p:spPr>
      </p:pic>
      <p:pic>
        <p:nvPicPr>
          <p:cNvPr id="15" name="Picture 67" descr="u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8">
            <a:extLst/>
          </a:blip>
          <a:srcRect/>
          <a:stretch>
            <a:fillRect/>
          </a:stretch>
        </p:blipFill>
        <p:spPr bwMode="auto">
          <a:xfrm>
            <a:off x="4038600" y="2438400"/>
            <a:ext cx="1828800" cy="1219200"/>
          </a:xfrm>
          <a:prstGeom prst="rect">
            <a:avLst/>
          </a:prstGeom>
          <a:extLst/>
        </p:spPr>
      </p:pic>
      <p:sp>
        <p:nvSpPr>
          <p:cNvPr id="17" name="Rectangle 16"/>
          <p:cNvSpPr/>
          <p:nvPr/>
        </p:nvSpPr>
        <p:spPr>
          <a:xfrm>
            <a:off x="5181600" y="1904999"/>
            <a:ext cx="53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600" b="1" dirty="0" smtClean="0">
                <a:solidFill>
                  <a:srgbClr val="3333CC"/>
                </a:solidFill>
                <a:latin typeface="VNI-Korin" pitchFamily="2" charset="0"/>
              </a:rPr>
              <a:t>?</a:t>
            </a:r>
            <a:endParaRPr lang="en-US" sz="9600" b="1" dirty="0">
              <a:solidFill>
                <a:srgbClr val="3333CC"/>
              </a:solidFill>
              <a:latin typeface="VNI-Kori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33180" y="1066800"/>
            <a:ext cx="18152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6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endParaRPr lang="en-US" sz="9600" b="1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" name="Picture 68" descr="n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9">
            <a:extLst/>
          </a:blip>
          <a:srcRect/>
          <a:stretch>
            <a:fillRect/>
          </a:stretch>
        </p:blipFill>
        <p:spPr bwMode="auto">
          <a:xfrm>
            <a:off x="5486400" y="2438400"/>
            <a:ext cx="1295400" cy="1295400"/>
          </a:xfrm>
          <a:prstGeom prst="rect">
            <a:avLst/>
          </a:prstGeom>
          <a:extLst/>
        </p:spPr>
      </p:pic>
      <p:pic>
        <p:nvPicPr>
          <p:cNvPr id="21" name="Picture 69" descr="g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10">
            <a:extLst/>
          </a:blip>
          <a:srcRect/>
          <a:stretch>
            <a:fillRect/>
          </a:stretch>
        </p:blipFill>
        <p:spPr bwMode="auto">
          <a:xfrm>
            <a:off x="6553200" y="2362200"/>
            <a:ext cx="1371600" cy="1371600"/>
          </a:xfrm>
          <a:prstGeom prst="rect">
            <a:avLst/>
          </a:prstGeom>
          <a:extLst/>
        </p:spPr>
      </p:pic>
      <p:pic>
        <p:nvPicPr>
          <p:cNvPr id="22" name="Picture 6" descr="image"/>
          <p:cNvPicPr>
            <a:picLocks noChangeAspect="1" noChangeArrowheads="1" noCrop="1"/>
          </p:cNvPicPr>
          <p:nvPr/>
        </p:nvPicPr>
        <p:blipFill>
          <a:blip r:embed="rId11">
            <a:extLst/>
          </a:blip>
          <a:srcRect/>
          <a:stretch>
            <a:fillRect/>
          </a:stretch>
        </p:blipFill>
        <p:spPr bwMode="auto">
          <a:xfrm rot="274840">
            <a:off x="56552" y="5358818"/>
            <a:ext cx="1066800" cy="1458913"/>
          </a:xfrm>
          <a:prstGeom prst="rect">
            <a:avLst/>
          </a:prstGeom>
          <a:extLst/>
        </p:spPr>
      </p:pic>
      <p:pic>
        <p:nvPicPr>
          <p:cNvPr id="23" name="Picture 79" descr="kids01"/>
          <p:cNvPicPr>
            <a:picLocks noChangeAspect="1" noChangeArrowheads="1" noCrop="1"/>
          </p:cNvPicPr>
          <p:nvPr/>
        </p:nvPicPr>
        <p:blipFill>
          <a:blip r:embed="rId12">
            <a:extLst/>
          </a:blip>
          <a:srcRect/>
          <a:stretch>
            <a:fillRect/>
          </a:stretch>
        </p:blipFill>
        <p:spPr bwMode="auto">
          <a:xfrm>
            <a:off x="6934200" y="4114801"/>
            <a:ext cx="2209800" cy="2743200"/>
          </a:xfrm>
          <a:prstGeom prst="rect">
            <a:avLst/>
          </a:prstGeom>
          <a:extLst/>
        </p:spPr>
      </p:pic>
      <p:sp>
        <p:nvSpPr>
          <p:cNvPr id="24" name="TextBox 23"/>
          <p:cNvSpPr txBox="1"/>
          <p:nvPr/>
        </p:nvSpPr>
        <p:spPr>
          <a:xfrm>
            <a:off x="1066800" y="3581400"/>
            <a:ext cx="6248400" cy="327660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20/10</a:t>
            </a:r>
            <a:endParaRPr lang="en-US" sz="9600" b="1" dirty="0">
              <a:solidFill>
                <a:srgbClr val="FF0000"/>
              </a:solidFill>
            </a:endParaRPr>
          </a:p>
        </p:txBody>
      </p:sp>
      <p:pic>
        <p:nvPicPr>
          <p:cNvPr id="25" name="Picture 16" descr="1174645oad7z9n2ir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67450" y="-152400"/>
            <a:ext cx="2876550" cy="2352675"/>
          </a:xfrm>
          <a:prstGeom prst="rect">
            <a:avLst/>
          </a:prstGeom>
          <a:noFill/>
        </p:spPr>
      </p:pic>
      <p:pic>
        <p:nvPicPr>
          <p:cNvPr id="26" name="Picture 24" descr="IND_00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71800" y="5029200"/>
            <a:ext cx="3352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image"/>
          <p:cNvPicPr>
            <a:picLocks noChangeAspect="1" noChangeArrowheads="1" noCrop="1"/>
          </p:cNvPicPr>
          <p:nvPr/>
        </p:nvPicPr>
        <p:blipFill>
          <a:blip r:embed="rId11">
            <a:extLst/>
          </a:blip>
          <a:srcRect/>
          <a:stretch>
            <a:fillRect/>
          </a:stretch>
        </p:blipFill>
        <p:spPr bwMode="auto">
          <a:xfrm rot="274840">
            <a:off x="437553" y="5831469"/>
            <a:ext cx="1066800" cy="1458913"/>
          </a:xfrm>
          <a:prstGeom prst="rect">
            <a:avLst/>
          </a:prstGeom>
          <a:extLst/>
        </p:spPr>
      </p:pic>
      <p:pic>
        <p:nvPicPr>
          <p:cNvPr id="27" name="Picture 6" descr="image"/>
          <p:cNvPicPr>
            <a:picLocks noChangeAspect="1" noChangeArrowheads="1" noCrop="1"/>
          </p:cNvPicPr>
          <p:nvPr/>
        </p:nvPicPr>
        <p:blipFill>
          <a:blip r:embed="rId11">
            <a:extLst/>
          </a:blip>
          <a:srcRect/>
          <a:stretch>
            <a:fillRect/>
          </a:stretch>
        </p:blipFill>
        <p:spPr bwMode="auto">
          <a:xfrm rot="274840">
            <a:off x="-248248" y="5679069"/>
            <a:ext cx="1066800" cy="1458913"/>
          </a:xfrm>
          <a:prstGeom prst="rect">
            <a:avLst/>
          </a:prstGeom>
          <a:extLst/>
        </p:spPr>
      </p:pic>
      <p:pic>
        <p:nvPicPr>
          <p:cNvPr id="28" name="Picture 27" descr="spring facebook cover photo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3413"/>
            <a:ext cx="9144000" cy="6858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86000" y="905301"/>
            <a:ext cx="5791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đề:Gia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20-10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 tượng: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4-5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25-30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dạy: Nguyễn Thị Giang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eo_20161013_2016-10-13_23143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ag00315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905000"/>
            <a:ext cx="2563813" cy="3810000"/>
          </a:xfrm>
          <a:prstGeom prst="rect">
            <a:avLst/>
          </a:prstGeom>
          <a:noFill/>
        </p:spPr>
      </p:pic>
      <p:pic>
        <p:nvPicPr>
          <p:cNvPr id="5" name="Picture 4" descr="56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loud 9"/>
          <p:cNvSpPr/>
          <p:nvPr/>
        </p:nvSpPr>
        <p:spPr>
          <a:xfrm>
            <a:off x="1676400" y="1752600"/>
            <a:ext cx="6248400" cy="365760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33600" y="2743200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C0099"/>
                </a:solidFill>
              </a:rPr>
              <a:t>Trò chơi</a:t>
            </a:r>
          </a:p>
          <a:p>
            <a:r>
              <a:rPr lang="en-US" sz="4400" dirty="0" smtClean="0"/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Những chiếc bút vui nhộn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643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95600" y="685800"/>
            <a:ext cx="5791200" cy="48768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cô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luôn luôn 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 khỏe,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xinh đẹp và 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 phúc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ô và mẹ - Karaoke - Beat - Lyric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867400" y="4953000"/>
            <a:ext cx="2133600" cy="1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BALLOO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0"/>
            <a:ext cx="1396190" cy="2286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76400" y="3505200"/>
            <a:ext cx="5793574" cy="396240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endParaRPr lang="en-US" sz="5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0" y="1905000"/>
            <a:ext cx="3352800" cy="28194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9600" dirty="0"/>
          </a:p>
        </p:txBody>
      </p:sp>
      <p:sp>
        <p:nvSpPr>
          <p:cNvPr id="9" name="Cloud 8"/>
          <p:cNvSpPr/>
          <p:nvPr/>
        </p:nvSpPr>
        <p:spPr>
          <a:xfrm>
            <a:off x="2438400" y="533400"/>
            <a:ext cx="4572000" cy="32766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8800" dirty="0">
              <a:solidFill>
                <a:srgbClr val="CC0099"/>
              </a:solidFill>
            </a:endParaRPr>
          </a:p>
        </p:txBody>
      </p:sp>
      <p:sp>
        <p:nvSpPr>
          <p:cNvPr id="10" name="Cloud 9"/>
          <p:cNvSpPr/>
          <p:nvPr/>
        </p:nvSpPr>
        <p:spPr>
          <a:xfrm>
            <a:off x="5943600" y="0"/>
            <a:ext cx="3962400" cy="47244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8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80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0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80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1" name="Heart 10"/>
          <p:cNvSpPr/>
          <p:nvPr/>
        </p:nvSpPr>
        <p:spPr>
          <a:xfrm>
            <a:off x="6553200" y="1600200"/>
            <a:ext cx="1371600" cy="1066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art 11"/>
          <p:cNvSpPr/>
          <p:nvPr/>
        </p:nvSpPr>
        <p:spPr>
          <a:xfrm>
            <a:off x="7315200" y="1524000"/>
            <a:ext cx="1371600" cy="1066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5" descr="FF1E1E57665942E3A74FF221CEBC426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0"/>
            <a:ext cx="685800" cy="2171700"/>
          </a:xfrm>
          <a:prstGeom prst="rect">
            <a:avLst/>
          </a:prstGeom>
          <a:noFill/>
        </p:spPr>
      </p:pic>
      <p:pic>
        <p:nvPicPr>
          <p:cNvPr id="14" name="Picture 19" descr="image"/>
          <p:cNvPicPr>
            <a:picLocks noChangeAspect="1" noChangeArrowheads="1" noCrop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 rot="274840">
            <a:off x="4047" y="5344528"/>
            <a:ext cx="1424677" cy="1458913"/>
          </a:xfrm>
          <a:prstGeom prst="rect">
            <a:avLst/>
          </a:prstGeom>
          <a:extLst/>
        </p:spPr>
      </p:pic>
      <p:pic>
        <p:nvPicPr>
          <p:cNvPr id="15" name="Picture 19" descr="image"/>
          <p:cNvPicPr>
            <a:picLocks noChangeAspect="1" noChangeArrowheads="1" noCrop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 rot="274840">
            <a:off x="1199552" y="5358818"/>
            <a:ext cx="1066800" cy="1458913"/>
          </a:xfrm>
          <a:prstGeom prst="rect">
            <a:avLst/>
          </a:prstGeom>
          <a:extLst/>
        </p:spPr>
      </p:pic>
      <p:pic>
        <p:nvPicPr>
          <p:cNvPr id="16" name="Picture 19" descr="image"/>
          <p:cNvPicPr>
            <a:picLocks noChangeAspect="1" noChangeArrowheads="1" noCrop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 rot="274840">
            <a:off x="2113952" y="5358819"/>
            <a:ext cx="1066800" cy="1458913"/>
          </a:xfrm>
          <a:prstGeom prst="rect">
            <a:avLst/>
          </a:prstGeom>
          <a:extLst/>
        </p:spPr>
      </p:pic>
      <p:pic>
        <p:nvPicPr>
          <p:cNvPr id="17" name="Picture 19" descr="image"/>
          <p:cNvPicPr>
            <a:picLocks noChangeAspect="1" noChangeArrowheads="1" noCrop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 rot="274840">
            <a:off x="2952152" y="5358819"/>
            <a:ext cx="1066800" cy="1458913"/>
          </a:xfrm>
          <a:prstGeom prst="rect">
            <a:avLst/>
          </a:prstGeom>
          <a:extLst/>
        </p:spPr>
      </p:pic>
      <p:pic>
        <p:nvPicPr>
          <p:cNvPr id="18" name="Picture 19" descr="image"/>
          <p:cNvPicPr>
            <a:picLocks noChangeAspect="1" noChangeArrowheads="1" noCrop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 rot="274840">
            <a:off x="3942752" y="5358818"/>
            <a:ext cx="1066800" cy="1458913"/>
          </a:xfrm>
          <a:prstGeom prst="rect">
            <a:avLst/>
          </a:prstGeom>
          <a:extLst/>
        </p:spPr>
      </p:pic>
      <p:pic>
        <p:nvPicPr>
          <p:cNvPr id="20" name="Picture 19" descr="image"/>
          <p:cNvPicPr>
            <a:picLocks noChangeAspect="1" noChangeArrowheads="1" noCrop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 rot="274840">
            <a:off x="6000152" y="5358818"/>
            <a:ext cx="1066800" cy="1458913"/>
          </a:xfrm>
          <a:prstGeom prst="rect">
            <a:avLst/>
          </a:prstGeom>
          <a:extLst/>
        </p:spPr>
      </p:pic>
      <p:pic>
        <p:nvPicPr>
          <p:cNvPr id="21" name="Picture 19" descr="image"/>
          <p:cNvPicPr>
            <a:picLocks noChangeAspect="1" noChangeArrowheads="1" noCrop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 rot="274840">
            <a:off x="5390552" y="5358817"/>
            <a:ext cx="1066800" cy="1458913"/>
          </a:xfrm>
          <a:prstGeom prst="rect">
            <a:avLst/>
          </a:prstGeom>
          <a:extLst/>
        </p:spPr>
      </p:pic>
      <p:pic>
        <p:nvPicPr>
          <p:cNvPr id="22" name="Picture 19" descr="image"/>
          <p:cNvPicPr>
            <a:picLocks noChangeAspect="1" noChangeArrowheads="1" noCrop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 rot="274840">
            <a:off x="4552352" y="5358818"/>
            <a:ext cx="1066800" cy="1458913"/>
          </a:xfrm>
          <a:prstGeom prst="rect">
            <a:avLst/>
          </a:prstGeom>
          <a:extLst/>
        </p:spPr>
      </p:pic>
      <p:pic>
        <p:nvPicPr>
          <p:cNvPr id="23" name="Picture 19" descr="image"/>
          <p:cNvPicPr>
            <a:picLocks noChangeAspect="1" noChangeArrowheads="1" noCrop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 rot="274840">
            <a:off x="6609752" y="5358818"/>
            <a:ext cx="1066800" cy="1458913"/>
          </a:xfrm>
          <a:prstGeom prst="rect">
            <a:avLst/>
          </a:prstGeom>
          <a:extLst/>
        </p:spPr>
      </p:pic>
      <p:pic>
        <p:nvPicPr>
          <p:cNvPr id="24" name="Picture 19" descr="image"/>
          <p:cNvPicPr>
            <a:picLocks noChangeAspect="1" noChangeArrowheads="1" noCrop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 rot="274840">
            <a:off x="7295554" y="5358818"/>
            <a:ext cx="1066800" cy="1458913"/>
          </a:xfrm>
          <a:prstGeom prst="rect">
            <a:avLst/>
          </a:prstGeom>
          <a:extLst/>
        </p:spPr>
      </p:pic>
      <p:pic>
        <p:nvPicPr>
          <p:cNvPr id="25" name="Picture 19" descr="image"/>
          <p:cNvPicPr>
            <a:picLocks noChangeAspect="1" noChangeArrowheads="1" noCrop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 rot="274840">
            <a:off x="8020648" y="5358817"/>
            <a:ext cx="1066800" cy="1458913"/>
          </a:xfrm>
          <a:prstGeom prst="rect">
            <a:avLst/>
          </a:prstGeom>
          <a:extLst/>
        </p:spPr>
      </p:pic>
      <p:pic>
        <p:nvPicPr>
          <p:cNvPr id="29" name="Picture 5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3352800"/>
            <a:ext cx="2171700" cy="249555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6" name="TextBox 5"/>
          <p:cNvSpPr txBox="1"/>
          <p:nvPr/>
        </p:nvSpPr>
        <p:spPr>
          <a:xfrm>
            <a:off x="1447800" y="2286000"/>
            <a:ext cx="5715000" cy="19389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70C0"/>
                </a:solidFill>
              </a:rPr>
              <a:t>Nhảy</a:t>
            </a:r>
            <a:r>
              <a:rPr lang="en-US" sz="6000" b="1" dirty="0" smtClean="0">
                <a:solidFill>
                  <a:srgbClr val="0070C0"/>
                </a:solidFill>
              </a:rPr>
              <a:t> :</a:t>
            </a:r>
          </a:p>
          <a:p>
            <a:r>
              <a:rPr lang="en-US" sz="6000" dirty="0" smtClean="0"/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Nhà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mình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rất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vui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7" name="Nha Minh Rat Vui - Be Bao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657600" y="39624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ẹ Ơi Có Biết - Beat Hiếu Kiê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ua Cho Me Xem - Mr Sa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04800" y="4114800"/>
            <a:ext cx="1066800" cy="1152524"/>
          </a:xfrm>
          <a:prstGeom prst="rect">
            <a:avLst/>
          </a:prstGeom>
        </p:spPr>
      </p:pic>
      <p:pic>
        <p:nvPicPr>
          <p:cNvPr id="6" name="Picture 23" descr="dozen_red_roses_expand_vase_md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68161" y="1524001"/>
            <a:ext cx="3156439" cy="149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party_animals_e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loud 19"/>
          <p:cNvSpPr/>
          <p:nvPr/>
        </p:nvSpPr>
        <p:spPr>
          <a:xfrm>
            <a:off x="5791200" y="0"/>
            <a:ext cx="3352800" cy="1752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Trò chơi: Tai ai tinh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5802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915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ag00315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918133"/>
            <a:ext cx="2209800" cy="237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nhac san hay_dang cap nhat_-257524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429000" y="2667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1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ex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ô giáo - Thiếu nhi Karaok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4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65&quot;/&gt;&lt;/object&gt;&lt;object type=&quot;3&quot; unique_id=&quot;10007&quot;&gt;&lt;property id=&quot;20148&quot; value=&quot;5&quot;/&gt;&lt;property id=&quot;20300&quot; value=&quot;Slide 5&quot;/&gt;&lt;property id=&quot;20307&quot; value=&quot;266&quot;/&gt;&lt;/object&gt;&lt;object type=&quot;3&quot; unique_id=&quot;10008&quot;&gt;&lt;property id=&quot;20148&quot; value=&quot;5&quot;/&gt;&lt;property id=&quot;20300&quot; value=&quot;Slide 6&quot;/&gt;&lt;property id=&quot;20307&quot; value=&quot;259&quot;/&gt;&lt;/object&gt;&lt;object type=&quot;3&quot; unique_id=&quot;10009&quot;&gt;&lt;property id=&quot;20148&quot; value=&quot;5&quot;/&gt;&lt;property id=&quot;20300&quot; value=&quot;Slide 7&quot;/&gt;&lt;property id=&quot;20307&quot; value=&quot;270&quot;/&gt;&lt;/object&gt;&lt;object type=&quot;3&quot; unique_id=&quot;10010&quot;&gt;&lt;property id=&quot;20148&quot; value=&quot;5&quot;/&gt;&lt;property id=&quot;20300&quot; value=&quot;Slide 8&quot;/&gt;&lt;property id=&quot;20307&quot; value=&quot;271&quot;/&gt;&lt;/object&gt;&lt;object type=&quot;3&quot; unique_id=&quot;10011&quot;&gt;&lt;property id=&quot;20148&quot; value=&quot;5&quot;/&gt;&lt;property id=&quot;20300&quot; value=&quot;Slide 9&quot;/&gt;&lt;property id=&quot;20307&quot; value=&quot;267&quot;/&gt;&lt;/object&gt;&lt;object type=&quot;3&quot; unique_id=&quot;10012&quot;&gt;&lt;property id=&quot;20148&quot; value=&quot;5&quot;/&gt;&lt;property id=&quot;20300&quot; value=&quot;Slide 10&quot;/&gt;&lt;property id=&quot;20307&quot; value=&quot;268&quot;/&gt;&lt;/object&gt;&lt;object type=&quot;3&quot; unique_id=&quot;10013&quot;&gt;&lt;property id=&quot;20148&quot; value=&quot;5&quot;/&gt;&lt;property id=&quot;20300&quot; value=&quot;Slide 11&quot;/&gt;&lt;property id=&quot;20307&quot; value=&quot;263&quot;/&gt;&lt;/object&gt;&lt;object type=&quot;3&quot; unique_id=&quot;10014&quot;&gt;&lt;property id=&quot;20148&quot; value=&quot;5&quot;/&gt;&lt;property id=&quot;20300&quot; value=&quot;Slide 12&quot;/&gt;&lt;property id=&quot;20307&quot; value=&quot;269&quot;/&gt;&lt;/object&gt;&lt;/object&gt;&lt;object type=&quot;8&quot; unique_id=&quot;1002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82</Words>
  <Application>Microsoft Office PowerPoint</Application>
  <PresentationFormat>On-screen Show (4:3)</PresentationFormat>
  <Paragraphs>25</Paragraphs>
  <Slides>12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PHUONG_OT</cp:lastModifiedBy>
  <cp:revision>20</cp:revision>
  <dcterms:created xsi:type="dcterms:W3CDTF">2016-10-11T13:33:33Z</dcterms:created>
  <dcterms:modified xsi:type="dcterms:W3CDTF">2021-01-28T02:47:33Z</dcterms:modified>
</cp:coreProperties>
</file>