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66" r:id="rId5"/>
    <p:sldId id="267" r:id="rId6"/>
    <p:sldId id="259" r:id="rId7"/>
    <p:sldId id="268" r:id="rId8"/>
    <p:sldId id="260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320" y="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1AEAB-26DC-48E8-92CE-B2D1EFDA4DCF}" type="datetimeFigureOut">
              <a:rPr lang="en-US" smtClean="0"/>
              <a:t>1/28/2021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45A47A-37C0-4796-A82B-726071C2409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665" y="0"/>
            <a:ext cx="9163665" cy="6872749"/>
          </a:xfrm>
          <a:prstGeom prst="rect">
            <a:avLst/>
          </a:prstGeom>
          <a:noFill/>
          <a:ln w="190500" cap="sq">
            <a:solidFill>
              <a:srgbClr val="C8C6BD"/>
            </a:solidFill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2572543" y="3435941"/>
            <a:ext cx="460851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Chủ điểm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 thân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alt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Đề tài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lớn lên như thế nào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Lứa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tuổi :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MGL (5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vi-VN" altLang="vi-VN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 Tuổi </a:t>
            </a:r>
            <a:r>
              <a:rPr lang="vi-VN" alt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TextBox 2"/>
          <p:cNvSpPr txBox="1">
            <a:spLocks noChangeArrowheads="1"/>
          </p:cNvSpPr>
          <p:nvPr/>
        </p:nvSpPr>
        <p:spPr bwMode="auto">
          <a:xfrm>
            <a:off x="2989263" y="5957888"/>
            <a:ext cx="39624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vi-VN" altLang="vi-VN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 học : 2020 - 2021</a:t>
            </a:r>
          </a:p>
        </p:txBody>
      </p:sp>
      <p:sp>
        <p:nvSpPr>
          <p:cNvPr id="7" name="TextBox 1"/>
          <p:cNvSpPr txBox="1">
            <a:spLocks noChangeArrowheads="1"/>
          </p:cNvSpPr>
          <p:nvPr/>
        </p:nvSpPr>
        <p:spPr bwMode="auto">
          <a:xfrm>
            <a:off x="1600200" y="274638"/>
            <a:ext cx="65532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vi-VN" altLang="vi-VN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THẠCH CẦU</a:t>
            </a:r>
          </a:p>
        </p:txBody>
      </p:sp>
      <p:pic>
        <p:nvPicPr>
          <p:cNvPr id="8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7488" y="1027113"/>
            <a:ext cx="15240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7"/>
          <p:cNvSpPr txBox="1">
            <a:spLocks noChangeArrowheads="1"/>
          </p:cNvSpPr>
          <p:nvPr/>
        </p:nvSpPr>
        <p:spPr bwMode="auto">
          <a:xfrm>
            <a:off x="1208088" y="2625726"/>
            <a:ext cx="716280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vi-VN" altLang="vi-VN" sz="32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án lĩnh vực Phát triển nhận thức </a:t>
            </a:r>
          </a:p>
        </p:txBody>
      </p:sp>
    </p:spTree>
    <p:extLst>
      <p:ext uri="{BB962C8B-B14F-4D97-AF65-F5344CB8AC3E}">
        <p14:creationId xmlns:p14="http://schemas.microsoft.com/office/powerpoint/2010/main" val="2898166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C:\Users\Administrator\Downloads\images (2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0"/>
            <a:ext cx="9144000" cy="685799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1214414" y="6027003"/>
            <a:ext cx="575042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bụng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1" name="Picture 3" descr="C:\Users\Administrator\Downloads\20140701101616-mach-me-cach-be-be-so-sinh-chuan-theo-tung-giai-doa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7" name="TextBox 6"/>
          <p:cNvSpPr txBox="1"/>
          <p:nvPr/>
        </p:nvSpPr>
        <p:spPr>
          <a:xfrm>
            <a:off x="2571736" y="6027003"/>
            <a:ext cx="357341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đời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C:\Users\Administrator\Downloads\2131701092-1-ngoi.jpeg-resize-450-300 (1)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6" name="TextBox 5"/>
          <p:cNvSpPr txBox="1"/>
          <p:nvPr/>
        </p:nvSpPr>
        <p:spPr>
          <a:xfrm>
            <a:off x="2714612" y="5857892"/>
            <a:ext cx="3038011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9218" name="Picture 2" descr="C:\Users\Administrator\Downloads\Baby-crawling-460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86116" y="5934670"/>
            <a:ext cx="31470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bò</a:t>
            </a:r>
            <a:endParaRPr lang="en-US" sz="5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C:\Users\Administrator\Downloads\be-tap-d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2571736" y="6027003"/>
            <a:ext cx="478634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5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5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42" name="Picture 2" descr="C:\Users\Administrator\Downloads\1246_cr_53cca8276ba9e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2571736" y="5786454"/>
            <a:ext cx="382829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é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endParaRPr lang="en-US" sz="4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C:\Users\Administrator\Downloads\20150804114649_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5" name="TextBox 4"/>
          <p:cNvSpPr txBox="1"/>
          <p:nvPr/>
        </p:nvSpPr>
        <p:spPr>
          <a:xfrm>
            <a:off x="3214678" y="5857892"/>
            <a:ext cx="273664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hiếu</a:t>
            </a:r>
            <a:r>
              <a:rPr lang="en-US" sz="4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endParaRPr lang="en-US" sz="4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75</Words>
  <Application>Microsoft Office PowerPoint</Application>
  <PresentationFormat>On-screen Show (4:3)</PresentationFormat>
  <Paragraphs>14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Sky123.Org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Vu Quang Bien</cp:lastModifiedBy>
  <cp:revision>16</cp:revision>
  <dcterms:created xsi:type="dcterms:W3CDTF">2018-10-08T06:55:08Z</dcterms:created>
  <dcterms:modified xsi:type="dcterms:W3CDTF">2021-01-28T12:14:16Z</dcterms:modified>
</cp:coreProperties>
</file>