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62" r:id="rId2"/>
    <p:sldId id="263" r:id="rId3"/>
    <p:sldId id="264" r:id="rId4"/>
    <p:sldId id="273" r:id="rId5"/>
    <p:sldId id="272" r:id="rId6"/>
    <p:sldId id="271" r:id="rId7"/>
    <p:sldId id="270" r:id="rId8"/>
    <p:sldId id="267" r:id="rId9"/>
    <p:sldId id="274" r:id="rId10"/>
    <p:sldId id="275" r:id="rId11"/>
    <p:sldId id="268" r:id="rId12"/>
    <p:sldId id="276" r:id="rId13"/>
    <p:sldId id="269" r:id="rId14"/>
  </p:sldIdLst>
  <p:sldSz cx="9144000" cy="6858000" type="screen4x3"/>
  <p:notesSz cx="6858000" cy="9144000"/>
  <p:custDataLst>
    <p:tags r:id="rId16"/>
  </p:custDataLst>
  <p:defaultTextStyle>
    <a:defPPr>
      <a:defRPr lang="en-US"/>
    </a:defPPr>
    <a:lvl1pPr algn="l" rtl="0" eaLnBrk="0" fontAlgn="base" hangingPunct="0">
      <a:spcBef>
        <a:spcPct val="0"/>
      </a:spcBef>
      <a:spcAft>
        <a:spcPct val="0"/>
      </a:spcAft>
      <a:defRPr b="1"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b="1"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b="1"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b="1"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b="1" kern="1200">
        <a:solidFill>
          <a:schemeClr val="tx1"/>
        </a:solidFill>
        <a:latin typeface="Arial" panose="020B0604020202020204" pitchFamily="34" charset="0"/>
        <a:ea typeface="+mn-ea"/>
        <a:cs typeface="+mn-cs"/>
      </a:defRPr>
    </a:lvl5pPr>
    <a:lvl6pPr marL="2286000" algn="l" defTabSz="914400" rtl="0" eaLnBrk="1" latinLnBrk="0" hangingPunct="1">
      <a:defRPr b="1" kern="1200">
        <a:solidFill>
          <a:schemeClr val="tx1"/>
        </a:solidFill>
        <a:latin typeface="Arial" panose="020B0604020202020204" pitchFamily="34" charset="0"/>
        <a:ea typeface="+mn-ea"/>
        <a:cs typeface="+mn-cs"/>
      </a:defRPr>
    </a:lvl6pPr>
    <a:lvl7pPr marL="2743200" algn="l" defTabSz="914400" rtl="0" eaLnBrk="1" latinLnBrk="0" hangingPunct="1">
      <a:defRPr b="1" kern="1200">
        <a:solidFill>
          <a:schemeClr val="tx1"/>
        </a:solidFill>
        <a:latin typeface="Arial" panose="020B0604020202020204" pitchFamily="34" charset="0"/>
        <a:ea typeface="+mn-ea"/>
        <a:cs typeface="+mn-cs"/>
      </a:defRPr>
    </a:lvl7pPr>
    <a:lvl8pPr marL="3200400" algn="l" defTabSz="914400" rtl="0" eaLnBrk="1" latinLnBrk="0" hangingPunct="1">
      <a:defRPr b="1" kern="1200">
        <a:solidFill>
          <a:schemeClr val="tx1"/>
        </a:solidFill>
        <a:latin typeface="Arial" panose="020B0604020202020204" pitchFamily="34" charset="0"/>
        <a:ea typeface="+mn-ea"/>
        <a:cs typeface="+mn-cs"/>
      </a:defRPr>
    </a:lvl8pPr>
    <a:lvl9pPr marL="3657600" algn="l" defTabSz="914400" rtl="0" eaLnBrk="1" latinLnBrk="0" hangingPunct="1">
      <a:defRPr b="1" kern="1200">
        <a:solidFill>
          <a:schemeClr val="tx1"/>
        </a:solidFill>
        <a:latin typeface="Arial" panose="020B0604020202020204" pitchFamily="34"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CC"/>
    <a:srgbClr val="CC0066"/>
    <a:srgbClr val="FF0000"/>
    <a:srgbClr val="FF0066"/>
    <a:srgbClr val="000066"/>
    <a:srgbClr val="00040C"/>
    <a:srgbClr val="FFFF99"/>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12" autoAdjust="0"/>
    <p:restoredTop sz="91525" autoAdjust="0"/>
  </p:normalViewPr>
  <p:slideViewPr>
    <p:cSldViewPr>
      <p:cViewPr>
        <p:scale>
          <a:sx n="107" d="100"/>
          <a:sy n="107" d="100"/>
        </p:scale>
        <p:origin x="-114" y="210"/>
      </p:cViewPr>
      <p:guideLst>
        <p:guide orient="horz" pos="2160"/>
        <p:guide pos="2880"/>
      </p:guideLst>
    </p:cSldViewPr>
  </p:slideViewPr>
  <p:outlineViewPr>
    <p:cViewPr>
      <p:scale>
        <a:sx n="33" d="100"/>
        <a:sy n="33" d="100"/>
      </p:scale>
      <p:origin x="246"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defRPr>
            </a:lvl1pPr>
          </a:lstStyle>
          <a:p>
            <a:pPr>
              <a:defRPr/>
            </a:pPr>
            <a:fld id="{1CAE546E-77C3-45A8-88CC-3FCA093A156E}" type="datetimeFigureOut">
              <a:rPr lang="en-US"/>
              <a:pPr>
                <a:defRPr/>
              </a:pPr>
              <a:t>10/12/2021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9679F2EE-D71C-4561-9322-5D41ED58ED6B}" type="slidenum">
              <a:rPr lang="en-US" altLang="en-US"/>
              <a:pPr>
                <a:defRPr/>
              </a:pPr>
              <a:t>‹#›</a:t>
            </a:fld>
            <a:endParaRPr lang="en-US" altLang="en-US"/>
          </a:p>
        </p:txBody>
      </p:sp>
    </p:spTree>
    <p:extLst>
      <p:ext uri="{BB962C8B-B14F-4D97-AF65-F5344CB8AC3E}">
        <p14:creationId xmlns:p14="http://schemas.microsoft.com/office/powerpoint/2010/main" val="210626540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ru-RU"/>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59145ED-7611-46CF-836F-5C32E414DC53}" type="slidenum">
              <a:rPr lang="en-US" altLang="en-US"/>
              <a:pPr>
                <a:defRPr/>
              </a:pPr>
              <a:t>‹#›</a:t>
            </a:fld>
            <a:endParaRPr lang="en-US" altLang="en-US"/>
          </a:p>
        </p:txBody>
      </p:sp>
    </p:spTree>
    <p:extLst>
      <p:ext uri="{BB962C8B-B14F-4D97-AF65-F5344CB8AC3E}">
        <p14:creationId xmlns:p14="http://schemas.microsoft.com/office/powerpoint/2010/main" val="816295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u-R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6FBFEBC-405C-41AD-8BDF-FABD110956F4}" type="slidenum">
              <a:rPr lang="en-US" altLang="en-US"/>
              <a:pPr>
                <a:defRPr/>
              </a:pPr>
              <a:t>‹#›</a:t>
            </a:fld>
            <a:endParaRPr lang="en-US" altLang="en-US"/>
          </a:p>
        </p:txBody>
      </p:sp>
    </p:spTree>
    <p:extLst>
      <p:ext uri="{BB962C8B-B14F-4D97-AF65-F5344CB8AC3E}">
        <p14:creationId xmlns:p14="http://schemas.microsoft.com/office/powerpoint/2010/main" val="1123038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ru-R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BF6A1A4-01CE-4A30-8BA4-591B00286B2D}" type="slidenum">
              <a:rPr lang="en-US" altLang="en-US"/>
              <a:pPr>
                <a:defRPr/>
              </a:pPr>
              <a:t>‹#›</a:t>
            </a:fld>
            <a:endParaRPr lang="en-US" altLang="en-US"/>
          </a:p>
        </p:txBody>
      </p:sp>
    </p:spTree>
    <p:extLst>
      <p:ext uri="{BB962C8B-B14F-4D97-AF65-F5344CB8AC3E}">
        <p14:creationId xmlns:p14="http://schemas.microsoft.com/office/powerpoint/2010/main" val="11227564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u-R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98DDE71-DDCD-4019-9E24-9F4178FC8B86}" type="slidenum">
              <a:rPr lang="en-US" altLang="en-US"/>
              <a:pPr>
                <a:defRPr/>
              </a:pPr>
              <a:t>‹#›</a:t>
            </a:fld>
            <a:endParaRPr lang="en-US" altLang="en-US"/>
          </a:p>
        </p:txBody>
      </p:sp>
    </p:spTree>
    <p:extLst>
      <p:ext uri="{BB962C8B-B14F-4D97-AF65-F5344CB8AC3E}">
        <p14:creationId xmlns:p14="http://schemas.microsoft.com/office/powerpoint/2010/main" val="11395389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ru-R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C6B31E1-2C0E-446B-AE0C-236723215FF9}" type="slidenum">
              <a:rPr lang="en-US" altLang="en-US"/>
              <a:pPr>
                <a:defRPr/>
              </a:pPr>
              <a:t>‹#›</a:t>
            </a:fld>
            <a:endParaRPr lang="en-US" altLang="en-US"/>
          </a:p>
        </p:txBody>
      </p:sp>
    </p:spTree>
    <p:extLst>
      <p:ext uri="{BB962C8B-B14F-4D97-AF65-F5344CB8AC3E}">
        <p14:creationId xmlns:p14="http://schemas.microsoft.com/office/powerpoint/2010/main" val="33404487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u-R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7556925-3AA1-4AA6-826D-A6A8785582BB}" type="slidenum">
              <a:rPr lang="en-US" altLang="en-US"/>
              <a:pPr>
                <a:defRPr/>
              </a:pPr>
              <a:t>‹#›</a:t>
            </a:fld>
            <a:endParaRPr lang="en-US" altLang="en-US"/>
          </a:p>
        </p:txBody>
      </p:sp>
    </p:spTree>
    <p:extLst>
      <p:ext uri="{BB962C8B-B14F-4D97-AF65-F5344CB8AC3E}">
        <p14:creationId xmlns:p14="http://schemas.microsoft.com/office/powerpoint/2010/main" val="38317591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ru-R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91D874B9-70CE-4748-B8D1-2B5311E2D218}" type="slidenum">
              <a:rPr lang="en-US" altLang="en-US"/>
              <a:pPr>
                <a:defRPr/>
              </a:pPr>
              <a:t>‹#›</a:t>
            </a:fld>
            <a:endParaRPr lang="en-US" altLang="en-US"/>
          </a:p>
        </p:txBody>
      </p:sp>
    </p:spTree>
    <p:extLst>
      <p:ext uri="{BB962C8B-B14F-4D97-AF65-F5344CB8AC3E}">
        <p14:creationId xmlns:p14="http://schemas.microsoft.com/office/powerpoint/2010/main" val="20285274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u-RU"/>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DA3D13C-3547-4D9A-8587-4897BCE2E8C4}" type="slidenum">
              <a:rPr lang="en-US" altLang="en-US"/>
              <a:pPr>
                <a:defRPr/>
              </a:pPr>
              <a:t>‹#›</a:t>
            </a:fld>
            <a:endParaRPr lang="en-US" altLang="en-US"/>
          </a:p>
        </p:txBody>
      </p:sp>
    </p:spTree>
    <p:extLst>
      <p:ext uri="{BB962C8B-B14F-4D97-AF65-F5344CB8AC3E}">
        <p14:creationId xmlns:p14="http://schemas.microsoft.com/office/powerpoint/2010/main" val="23527490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676526A3-C442-429C-AF23-9A68D35DC023}" type="slidenum">
              <a:rPr lang="en-US" altLang="en-US"/>
              <a:pPr>
                <a:defRPr/>
              </a:pPr>
              <a:t>‹#›</a:t>
            </a:fld>
            <a:endParaRPr lang="en-US" altLang="en-US"/>
          </a:p>
        </p:txBody>
      </p:sp>
    </p:spTree>
    <p:extLst>
      <p:ext uri="{BB962C8B-B14F-4D97-AF65-F5344CB8AC3E}">
        <p14:creationId xmlns:p14="http://schemas.microsoft.com/office/powerpoint/2010/main" val="17901688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ru-R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E36DA6E-CB28-464B-A18F-B4D57BAEB0D7}" type="slidenum">
              <a:rPr lang="en-US" altLang="en-US"/>
              <a:pPr>
                <a:defRPr/>
              </a:pPr>
              <a:t>‹#›</a:t>
            </a:fld>
            <a:endParaRPr lang="en-US" altLang="en-US"/>
          </a:p>
        </p:txBody>
      </p:sp>
    </p:spTree>
    <p:extLst>
      <p:ext uri="{BB962C8B-B14F-4D97-AF65-F5344CB8AC3E}">
        <p14:creationId xmlns:p14="http://schemas.microsoft.com/office/powerpoint/2010/main" val="31131631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ru-R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A98D8C2-2007-4CD0-A657-A463B8CE8330}" type="slidenum">
              <a:rPr lang="en-US" altLang="en-US"/>
              <a:pPr>
                <a:defRPr/>
              </a:pPr>
              <a:t>‹#›</a:t>
            </a:fld>
            <a:endParaRPr lang="en-US" altLang="en-US"/>
          </a:p>
        </p:txBody>
      </p:sp>
    </p:spTree>
    <p:extLst>
      <p:ext uri="{BB962C8B-B14F-4D97-AF65-F5344CB8AC3E}">
        <p14:creationId xmlns:p14="http://schemas.microsoft.com/office/powerpoint/2010/main" val="4271444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400" b="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b="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b="0"/>
            </a:lvl1pPr>
          </a:lstStyle>
          <a:p>
            <a:pPr>
              <a:defRPr/>
            </a:pPr>
            <a:fld id="{E6C49460-3A54-410A-8F49-92D8F6E20CF6}"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34981" y="1009988"/>
            <a:ext cx="2860619" cy="492436"/>
          </a:xfrm>
          <a:prstGeom prst="rect">
            <a:avLst/>
          </a:prstGeom>
          <a:noFill/>
          <a:ln w="9525">
            <a:noFill/>
            <a:miter lim="800000"/>
            <a:headEnd/>
            <a:tailEnd/>
          </a:ln>
        </p:spPr>
        <p:txBody>
          <a:bodyPr wrap="square" lIns="91434" tIns="45717" rIns="91434" bIns="45717">
            <a:spAutoFit/>
          </a:bodyPr>
          <a:lstStyle/>
          <a:p>
            <a:pPr eaLnBrk="1" hangingPunct="1"/>
            <a:r>
              <a:rPr lang="en-US" altLang="en-US" sz="1300" b="1" dirty="0">
                <a:solidFill>
                  <a:srgbClr val="0070C0"/>
                </a:solidFill>
                <a:latin typeface="Calibri" pitchFamily="34" charset="0"/>
              </a:rPr>
              <a:t>PHÒNG </a:t>
            </a:r>
            <a:r>
              <a:rPr lang="en-US" altLang="en-US" sz="1300" b="1" dirty="0" smtClean="0">
                <a:solidFill>
                  <a:srgbClr val="0070C0"/>
                </a:solidFill>
                <a:latin typeface="Calibri" pitchFamily="34" charset="0"/>
              </a:rPr>
              <a:t>GD VÀ ĐT QUẬN LONG BIÊN</a:t>
            </a:r>
          </a:p>
          <a:p>
            <a:pPr algn="ctr" eaLnBrk="1" hangingPunct="1"/>
            <a:r>
              <a:rPr lang="en-US" altLang="en-US" sz="1300" b="1" dirty="0" smtClean="0">
                <a:solidFill>
                  <a:srgbClr val="0070C0"/>
                </a:solidFill>
                <a:latin typeface="Calibri" pitchFamily="34" charset="0"/>
              </a:rPr>
              <a:t>TRƯỜNG MẦM NON SƠN CA</a:t>
            </a:r>
            <a:endParaRPr lang="en-US" altLang="en-US" sz="1300" b="1" dirty="0">
              <a:solidFill>
                <a:srgbClr val="0070C0"/>
              </a:solidFill>
              <a:latin typeface="Calibri" pitchFamily="34" charset="0"/>
            </a:endParaRPr>
          </a:p>
        </p:txBody>
      </p:sp>
      <p:pic>
        <p:nvPicPr>
          <p:cNvPr id="5" name="Picture 103"/>
          <p:cNvPicPr>
            <a:picLocks noChangeAspect="1" noChangeArrowheads="1"/>
          </p:cNvPicPr>
          <p:nvPr/>
        </p:nvPicPr>
        <p:blipFill>
          <a:blip r:embed="rId2"/>
          <a:srcRect/>
          <a:stretch>
            <a:fillRect/>
          </a:stretch>
        </p:blipFill>
        <p:spPr bwMode="auto">
          <a:xfrm>
            <a:off x="6781800" y="212726"/>
            <a:ext cx="1328738" cy="922338"/>
          </a:xfrm>
          <a:prstGeom prst="rect">
            <a:avLst/>
          </a:prstGeom>
          <a:noFill/>
          <a:ln w="9525">
            <a:noFill/>
            <a:miter lim="800000"/>
            <a:headEnd/>
            <a:tailEnd/>
          </a:ln>
        </p:spPr>
      </p:pic>
      <p:sp>
        <p:nvSpPr>
          <p:cNvPr id="6" name="Rectangle 3"/>
          <p:cNvSpPr>
            <a:spLocks noChangeArrowheads="1"/>
          </p:cNvSpPr>
          <p:nvPr/>
        </p:nvSpPr>
        <p:spPr bwMode="auto">
          <a:xfrm>
            <a:off x="5407025" y="1168401"/>
            <a:ext cx="3648075" cy="292382"/>
          </a:xfrm>
          <a:prstGeom prst="rect">
            <a:avLst/>
          </a:prstGeom>
          <a:noFill/>
          <a:ln w="9525">
            <a:noFill/>
            <a:miter lim="800000"/>
            <a:headEnd/>
            <a:tailEnd/>
          </a:ln>
        </p:spPr>
        <p:txBody>
          <a:bodyPr lIns="91434" tIns="45717" rIns="91434" bIns="45717">
            <a:spAutoFit/>
          </a:bodyPr>
          <a:lstStyle/>
          <a:p>
            <a:pPr algn="ctr" eaLnBrk="1" hangingPunct="1"/>
            <a:r>
              <a:rPr lang="hr-HR" altLang="en-US" sz="1300" b="1" dirty="0">
                <a:solidFill>
                  <a:srgbClr val="0070C0"/>
                </a:solidFill>
                <a:latin typeface="Calibri" pitchFamily="34" charset="0"/>
              </a:rPr>
              <a:t>CÔNG TY TNHH DỊCH VỤ GIÁO DỤC GOKIDS(GKE)</a:t>
            </a:r>
            <a:endParaRPr lang="en-US" altLang="en-US" sz="1300" b="1" dirty="0">
              <a:solidFill>
                <a:srgbClr val="0070C0"/>
              </a:solidFill>
              <a:latin typeface="Calibri" pitchFamily="34" charset="0"/>
            </a:endParaRPr>
          </a:p>
        </p:txBody>
      </p:sp>
      <p:sp>
        <p:nvSpPr>
          <p:cNvPr id="7" name="Rectangle 1"/>
          <p:cNvSpPr>
            <a:spLocks noChangeArrowheads="1"/>
          </p:cNvSpPr>
          <p:nvPr/>
        </p:nvSpPr>
        <p:spPr bwMode="auto">
          <a:xfrm>
            <a:off x="1524000" y="1981202"/>
            <a:ext cx="6096000" cy="892546"/>
          </a:xfrm>
          <a:prstGeom prst="rect">
            <a:avLst/>
          </a:prstGeom>
          <a:noFill/>
          <a:ln w="9525">
            <a:noFill/>
            <a:miter lim="800000"/>
            <a:headEnd/>
            <a:tailEnd/>
          </a:ln>
        </p:spPr>
        <p:txBody>
          <a:bodyPr lIns="91434" tIns="45717" rIns="91434" bIns="45717">
            <a:spAutoFit/>
          </a:bodyPr>
          <a:lstStyle/>
          <a:p>
            <a:pPr algn="ctr" eaLnBrk="1" hangingPunct="1"/>
            <a:r>
              <a:rPr lang="en-US" altLang="en-US" sz="2600" b="1" dirty="0">
                <a:solidFill>
                  <a:srgbClr val="16165D"/>
                </a:solidFill>
                <a:latin typeface="Calibri" pitchFamily="34" charset="0"/>
              </a:rPr>
              <a:t>GIỚI THIỆU </a:t>
            </a:r>
            <a:r>
              <a:rPr lang="vi-VN" altLang="en-US" sz="2600" b="1" dirty="0">
                <a:solidFill>
                  <a:srgbClr val="16165D"/>
                </a:solidFill>
                <a:latin typeface="Calibri" pitchFamily="34" charset="0"/>
              </a:rPr>
              <a:t>PHẦN MỀM QUẢN LÝ GIÁO DỤC MẦM NON</a:t>
            </a:r>
            <a:endParaRPr lang="en-US" altLang="en-US" sz="2600" dirty="0">
              <a:solidFill>
                <a:srgbClr val="16165D"/>
              </a:solidFill>
              <a:latin typeface="Calibri" pitchFamily="34" charset="0"/>
            </a:endParaRPr>
          </a:p>
        </p:txBody>
      </p:sp>
      <p:sp>
        <p:nvSpPr>
          <p:cNvPr id="8" name="Rectangle 108"/>
          <p:cNvSpPr>
            <a:spLocks noChangeArrowheads="1"/>
          </p:cNvSpPr>
          <p:nvPr/>
        </p:nvSpPr>
        <p:spPr bwMode="auto">
          <a:xfrm>
            <a:off x="5029200" y="3276601"/>
            <a:ext cx="3081337" cy="584769"/>
          </a:xfrm>
          <a:prstGeom prst="rect">
            <a:avLst/>
          </a:prstGeom>
          <a:noFill/>
          <a:ln w="9525">
            <a:noFill/>
            <a:miter lim="800000"/>
            <a:headEnd/>
            <a:tailEnd/>
          </a:ln>
        </p:spPr>
        <p:txBody>
          <a:bodyPr wrap="square" lIns="91434" tIns="45717" rIns="91434" bIns="45717">
            <a:spAutoFit/>
          </a:bodyPr>
          <a:lstStyle/>
          <a:p>
            <a:pPr eaLnBrk="1" hangingPunct="1"/>
            <a:r>
              <a:rPr lang="hr-HR" altLang="en-US" sz="1600" dirty="0">
                <a:solidFill>
                  <a:srgbClr val="595959"/>
                </a:solidFill>
                <a:latin typeface="Calibri" pitchFamily="34" charset="0"/>
              </a:rPr>
              <a:t>B</a:t>
            </a:r>
            <a:r>
              <a:rPr lang="en-US" altLang="en-US" sz="1600" dirty="0">
                <a:solidFill>
                  <a:srgbClr val="595959"/>
                </a:solidFill>
                <a:latin typeface="Calibri" pitchFamily="34" charset="0"/>
              </a:rPr>
              <a:t>Y</a:t>
            </a:r>
            <a:r>
              <a:rPr lang="hr-HR" altLang="en-US" sz="1600" dirty="0">
                <a:solidFill>
                  <a:srgbClr val="595959"/>
                </a:solidFill>
                <a:latin typeface="Calibri" pitchFamily="34" charset="0"/>
              </a:rPr>
              <a:t>:</a:t>
            </a:r>
            <a:r>
              <a:rPr lang="en-US" altLang="en-US" sz="1600" dirty="0">
                <a:solidFill>
                  <a:srgbClr val="595959"/>
                </a:solidFill>
                <a:latin typeface="Calibri" pitchFamily="34" charset="0"/>
              </a:rPr>
              <a:t> </a:t>
            </a:r>
            <a:r>
              <a:rPr lang="en-US" altLang="en-US" sz="1600" b="1" dirty="0">
                <a:solidFill>
                  <a:srgbClr val="595959"/>
                </a:solidFill>
                <a:latin typeface="Calibri" pitchFamily="34" charset="0"/>
              </a:rPr>
              <a:t>LÊ KHẢ VINH	</a:t>
            </a:r>
            <a:endParaRPr lang="hr-HR" altLang="en-US" sz="1600" b="1" dirty="0">
              <a:solidFill>
                <a:srgbClr val="595959"/>
              </a:solidFill>
              <a:latin typeface="Calibri" pitchFamily="34" charset="0"/>
            </a:endParaRPr>
          </a:p>
          <a:p>
            <a:pPr eaLnBrk="1" hangingPunct="1"/>
            <a:r>
              <a:rPr lang="en-US" altLang="en-US" sz="1600" dirty="0">
                <a:solidFill>
                  <a:srgbClr val="595959"/>
                </a:solidFill>
                <a:latin typeface="Calibri" pitchFamily="34" charset="0"/>
              </a:rPr>
              <a:t>GOKIDS BUSINESS MANEGEMENT</a:t>
            </a:r>
          </a:p>
        </p:txBody>
      </p:sp>
      <p:sp>
        <p:nvSpPr>
          <p:cNvPr id="9" name="Rectangle 107"/>
          <p:cNvSpPr>
            <a:spLocks noChangeArrowheads="1"/>
          </p:cNvSpPr>
          <p:nvPr/>
        </p:nvSpPr>
        <p:spPr bwMode="auto">
          <a:xfrm>
            <a:off x="3352800" y="5943601"/>
            <a:ext cx="2438400" cy="338548"/>
          </a:xfrm>
          <a:prstGeom prst="rect">
            <a:avLst/>
          </a:prstGeom>
          <a:noFill/>
          <a:ln w="9525">
            <a:noFill/>
            <a:miter lim="800000"/>
            <a:headEnd/>
            <a:tailEnd/>
          </a:ln>
        </p:spPr>
        <p:txBody>
          <a:bodyPr lIns="91434" tIns="45717" rIns="91434" bIns="45717">
            <a:spAutoFit/>
          </a:bodyPr>
          <a:lstStyle/>
          <a:p>
            <a:pPr eaLnBrk="1" hangingPunct="1"/>
            <a:r>
              <a:rPr lang="hr-HR" altLang="en-US" sz="1600" i="1" dirty="0">
                <a:solidFill>
                  <a:srgbClr val="595959"/>
                </a:solidFill>
                <a:latin typeface="Calibri" pitchFamily="34" charset="0"/>
              </a:rPr>
              <a:t>Hà Nội, Ngày </a:t>
            </a:r>
            <a:r>
              <a:rPr lang="en-US" altLang="en-US" sz="1600" i="1" dirty="0" smtClean="0">
                <a:solidFill>
                  <a:srgbClr val="595959"/>
                </a:solidFill>
                <a:latin typeface="Calibri" pitchFamily="34" charset="0"/>
              </a:rPr>
              <a:t>02/10/2021</a:t>
            </a:r>
            <a:endParaRPr lang="en-US" altLang="en-US" sz="1600" i="1" dirty="0">
              <a:solidFill>
                <a:srgbClr val="595959"/>
              </a:solidFill>
              <a:latin typeface="Calibri" pitchFamily="34" charset="0"/>
            </a:endParaRPr>
          </a:p>
        </p:txBody>
      </p:sp>
      <p:grpSp>
        <p:nvGrpSpPr>
          <p:cNvPr id="10" name="Group 8"/>
          <p:cNvGrpSpPr>
            <a:grpSpLocks/>
          </p:cNvGrpSpPr>
          <p:nvPr/>
        </p:nvGrpSpPr>
        <p:grpSpPr bwMode="auto">
          <a:xfrm>
            <a:off x="342533" y="4394201"/>
            <a:ext cx="2286000" cy="1500187"/>
            <a:chOff x="0" y="0"/>
            <a:chExt cx="4157663" cy="3262312"/>
          </a:xfrm>
        </p:grpSpPr>
        <p:grpSp>
          <p:nvGrpSpPr>
            <p:cNvPr id="11" name="Group 9"/>
            <p:cNvGrpSpPr>
              <a:grpSpLocks/>
            </p:cNvGrpSpPr>
            <p:nvPr/>
          </p:nvGrpSpPr>
          <p:grpSpPr bwMode="auto">
            <a:xfrm>
              <a:off x="0" y="1798637"/>
              <a:ext cx="635001" cy="455613"/>
              <a:chOff x="0" y="-1"/>
              <a:chExt cx="400" cy="287"/>
            </a:xfrm>
          </p:grpSpPr>
          <p:sp>
            <p:nvSpPr>
              <p:cNvPr id="101" name="AutoShape 24"/>
              <p:cNvSpPr>
                <a:spLocks noChangeArrowheads="1"/>
              </p:cNvSpPr>
              <p:nvPr/>
            </p:nvSpPr>
            <p:spPr bwMode="auto">
              <a:xfrm>
                <a:off x="173" y="90"/>
                <a:ext cx="227" cy="196"/>
              </a:xfrm>
              <a:prstGeom prst="hexagon">
                <a:avLst>
                  <a:gd name="adj" fmla="val 28949"/>
                  <a:gd name="vf" fmla="val 115470"/>
                </a:avLst>
              </a:prstGeom>
              <a:solidFill>
                <a:srgbClr val="9900CC">
                  <a:alpha val="38039"/>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102" name="AutoShape 25"/>
              <p:cNvSpPr>
                <a:spLocks noChangeArrowheads="1"/>
              </p:cNvSpPr>
              <p:nvPr/>
            </p:nvSpPr>
            <p:spPr bwMode="auto">
              <a:xfrm>
                <a:off x="0" y="-1"/>
                <a:ext cx="227" cy="196"/>
              </a:xfrm>
              <a:prstGeom prst="hexagon">
                <a:avLst>
                  <a:gd name="adj" fmla="val 28949"/>
                  <a:gd name="vf" fmla="val 115470"/>
                </a:avLst>
              </a:prstGeom>
              <a:solidFill>
                <a:srgbClr val="9900CC">
                  <a:alpha val="16078"/>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grpSp>
        <p:sp>
          <p:nvSpPr>
            <p:cNvPr id="12" name="AutoShape 26"/>
            <p:cNvSpPr>
              <a:spLocks noChangeArrowheads="1"/>
            </p:cNvSpPr>
            <p:nvPr/>
          </p:nvSpPr>
          <p:spPr bwMode="auto">
            <a:xfrm>
              <a:off x="2520584" y="2951616"/>
              <a:ext cx="358021" cy="310696"/>
            </a:xfrm>
            <a:prstGeom prst="hexagon">
              <a:avLst>
                <a:gd name="adj" fmla="val 28947"/>
                <a:gd name="vf" fmla="val 115470"/>
              </a:avLst>
            </a:prstGeom>
            <a:solidFill>
              <a:srgbClr val="FF9900">
                <a:alpha val="14117"/>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grpSp>
          <p:nvGrpSpPr>
            <p:cNvPr id="13" name="Group 13"/>
            <p:cNvGrpSpPr>
              <a:grpSpLocks/>
            </p:cNvGrpSpPr>
            <p:nvPr/>
          </p:nvGrpSpPr>
          <p:grpSpPr bwMode="auto">
            <a:xfrm>
              <a:off x="501654" y="0"/>
              <a:ext cx="3656014" cy="2886076"/>
              <a:chOff x="-1" y="0"/>
              <a:chExt cx="2303" cy="1818"/>
            </a:xfrm>
          </p:grpSpPr>
          <p:sp>
            <p:nvSpPr>
              <p:cNvPr id="34" name="AutoShape 28"/>
              <p:cNvSpPr>
                <a:spLocks noChangeArrowheads="1"/>
              </p:cNvSpPr>
              <p:nvPr/>
            </p:nvSpPr>
            <p:spPr bwMode="auto">
              <a:xfrm>
                <a:off x="1203" y="220"/>
                <a:ext cx="226" cy="196"/>
              </a:xfrm>
              <a:prstGeom prst="hexagon">
                <a:avLst>
                  <a:gd name="adj" fmla="val 28949"/>
                  <a:gd name="vf" fmla="val 115470"/>
                </a:avLst>
              </a:prstGeom>
              <a:solidFill>
                <a:srgbClr val="0066FF">
                  <a:alpha val="16078"/>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grpSp>
            <p:nvGrpSpPr>
              <p:cNvPr id="35" name="Group 15"/>
              <p:cNvGrpSpPr>
                <a:grpSpLocks/>
              </p:cNvGrpSpPr>
              <p:nvPr/>
            </p:nvGrpSpPr>
            <p:grpSpPr bwMode="auto">
              <a:xfrm>
                <a:off x="-1" y="0"/>
                <a:ext cx="2303" cy="1818"/>
                <a:chOff x="-1" y="0"/>
                <a:chExt cx="2303" cy="1818"/>
              </a:xfrm>
            </p:grpSpPr>
            <p:grpSp>
              <p:nvGrpSpPr>
                <p:cNvPr id="36" name="Group 16"/>
                <p:cNvGrpSpPr>
                  <a:grpSpLocks/>
                </p:cNvGrpSpPr>
                <p:nvPr/>
              </p:nvGrpSpPr>
              <p:grpSpPr bwMode="auto">
                <a:xfrm>
                  <a:off x="-1" y="0"/>
                  <a:ext cx="2303" cy="1818"/>
                  <a:chOff x="-1" y="0"/>
                  <a:chExt cx="2303" cy="1818"/>
                </a:xfrm>
              </p:grpSpPr>
              <p:grpSp>
                <p:nvGrpSpPr>
                  <p:cNvPr id="38" name="Group 17"/>
                  <p:cNvGrpSpPr>
                    <a:grpSpLocks/>
                  </p:cNvGrpSpPr>
                  <p:nvPr/>
                </p:nvGrpSpPr>
                <p:grpSpPr bwMode="auto">
                  <a:xfrm>
                    <a:off x="-1" y="0"/>
                    <a:ext cx="2303" cy="1818"/>
                    <a:chOff x="-1" y="0"/>
                    <a:chExt cx="2303" cy="1818"/>
                  </a:xfrm>
                </p:grpSpPr>
                <p:sp>
                  <p:nvSpPr>
                    <p:cNvPr id="40" name="AutoShape 32"/>
                    <p:cNvSpPr>
                      <a:spLocks noChangeArrowheads="1"/>
                    </p:cNvSpPr>
                    <p:nvPr/>
                  </p:nvSpPr>
                  <p:spPr bwMode="auto">
                    <a:xfrm>
                      <a:off x="345" y="539"/>
                      <a:ext cx="227" cy="196"/>
                    </a:xfrm>
                    <a:prstGeom prst="hexagon">
                      <a:avLst>
                        <a:gd name="adj" fmla="val 28949"/>
                        <a:gd name="vf" fmla="val 115470"/>
                      </a:avLst>
                    </a:prstGeom>
                    <a:solidFill>
                      <a:srgbClr val="00CC66">
                        <a:alpha val="32156"/>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grpSp>
                  <p:nvGrpSpPr>
                    <p:cNvPr id="41" name="Group 19"/>
                    <p:cNvGrpSpPr>
                      <a:grpSpLocks/>
                    </p:cNvGrpSpPr>
                    <p:nvPr/>
                  </p:nvGrpSpPr>
                  <p:grpSpPr bwMode="auto">
                    <a:xfrm>
                      <a:off x="-1" y="0"/>
                      <a:ext cx="2303" cy="1818"/>
                      <a:chOff x="-1" y="0"/>
                      <a:chExt cx="2303" cy="1818"/>
                    </a:xfrm>
                  </p:grpSpPr>
                  <p:grpSp>
                    <p:nvGrpSpPr>
                      <p:cNvPr id="42" name="Group 20"/>
                      <p:cNvGrpSpPr>
                        <a:grpSpLocks/>
                      </p:cNvGrpSpPr>
                      <p:nvPr/>
                    </p:nvGrpSpPr>
                    <p:grpSpPr bwMode="auto">
                      <a:xfrm>
                        <a:off x="-1" y="0"/>
                        <a:ext cx="2303" cy="1818"/>
                        <a:chOff x="-1" y="0"/>
                        <a:chExt cx="2303" cy="1818"/>
                      </a:xfrm>
                    </p:grpSpPr>
                    <p:sp>
                      <p:nvSpPr>
                        <p:cNvPr id="46" name="AutoShape 35"/>
                        <p:cNvSpPr>
                          <a:spLocks noChangeArrowheads="1"/>
                        </p:cNvSpPr>
                        <p:nvPr/>
                      </p:nvSpPr>
                      <p:spPr bwMode="auto">
                        <a:xfrm>
                          <a:off x="1040" y="733"/>
                          <a:ext cx="227" cy="196"/>
                        </a:xfrm>
                        <a:prstGeom prst="hexagon">
                          <a:avLst>
                            <a:gd name="adj" fmla="val 28949"/>
                            <a:gd name="vf" fmla="val 115470"/>
                          </a:avLst>
                        </a:prstGeom>
                        <a:solidFill>
                          <a:srgbClr val="0066FF"/>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47" name="AutoShape 36"/>
                        <p:cNvSpPr>
                          <a:spLocks noChangeArrowheads="1"/>
                        </p:cNvSpPr>
                        <p:nvPr/>
                      </p:nvSpPr>
                      <p:spPr bwMode="auto">
                        <a:xfrm>
                          <a:off x="1054" y="1124"/>
                          <a:ext cx="227" cy="196"/>
                        </a:xfrm>
                        <a:prstGeom prst="hexagon">
                          <a:avLst>
                            <a:gd name="adj" fmla="val 28949"/>
                            <a:gd name="vf" fmla="val 115470"/>
                          </a:avLst>
                        </a:prstGeom>
                        <a:solidFill>
                          <a:srgbClr val="FF9900">
                            <a:alpha val="76077"/>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48" name="AutoShape 37"/>
                        <p:cNvSpPr>
                          <a:spLocks noChangeArrowheads="1"/>
                        </p:cNvSpPr>
                        <p:nvPr/>
                      </p:nvSpPr>
                      <p:spPr bwMode="auto">
                        <a:xfrm>
                          <a:off x="707" y="1142"/>
                          <a:ext cx="227" cy="196"/>
                        </a:xfrm>
                        <a:prstGeom prst="hexagon">
                          <a:avLst>
                            <a:gd name="adj" fmla="val 28949"/>
                            <a:gd name="vf" fmla="val 115470"/>
                          </a:avLst>
                        </a:prstGeom>
                        <a:solidFill>
                          <a:srgbClr val="9900CC">
                            <a:alpha val="69019"/>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grpSp>
                      <p:nvGrpSpPr>
                        <p:cNvPr id="49" name="Group 24"/>
                        <p:cNvGrpSpPr>
                          <a:grpSpLocks/>
                        </p:cNvGrpSpPr>
                        <p:nvPr/>
                      </p:nvGrpSpPr>
                      <p:grpSpPr bwMode="auto">
                        <a:xfrm>
                          <a:off x="-1" y="0"/>
                          <a:ext cx="2303" cy="1818"/>
                          <a:chOff x="-1" y="0"/>
                          <a:chExt cx="2303" cy="1818"/>
                        </a:xfrm>
                      </p:grpSpPr>
                      <p:sp>
                        <p:nvSpPr>
                          <p:cNvPr id="50" name="AutoShape 39"/>
                          <p:cNvSpPr>
                            <a:spLocks noChangeArrowheads="1"/>
                          </p:cNvSpPr>
                          <p:nvPr/>
                        </p:nvSpPr>
                        <p:spPr bwMode="auto">
                          <a:xfrm>
                            <a:off x="863" y="639"/>
                            <a:ext cx="226" cy="196"/>
                          </a:xfrm>
                          <a:prstGeom prst="hexagon">
                            <a:avLst>
                              <a:gd name="adj" fmla="val 28949"/>
                              <a:gd name="vf" fmla="val 115470"/>
                            </a:avLst>
                          </a:prstGeom>
                          <a:solidFill>
                            <a:srgbClr val="00CC66"/>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51" name="AutoShape 40"/>
                          <p:cNvSpPr>
                            <a:spLocks noChangeArrowheads="1"/>
                          </p:cNvSpPr>
                          <p:nvPr/>
                        </p:nvSpPr>
                        <p:spPr bwMode="auto">
                          <a:xfrm>
                            <a:off x="865" y="441"/>
                            <a:ext cx="227" cy="196"/>
                          </a:xfrm>
                          <a:prstGeom prst="hexagon">
                            <a:avLst>
                              <a:gd name="adj" fmla="val 28949"/>
                              <a:gd name="vf" fmla="val 115470"/>
                            </a:avLst>
                          </a:prstGeom>
                          <a:solidFill>
                            <a:srgbClr val="00CC66">
                              <a:alpha val="74117"/>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52" name="AutoShape 41"/>
                          <p:cNvSpPr>
                            <a:spLocks noChangeArrowheads="1"/>
                          </p:cNvSpPr>
                          <p:nvPr/>
                        </p:nvSpPr>
                        <p:spPr bwMode="auto">
                          <a:xfrm>
                            <a:off x="692" y="337"/>
                            <a:ext cx="226" cy="196"/>
                          </a:xfrm>
                          <a:prstGeom prst="hexagon">
                            <a:avLst>
                              <a:gd name="adj" fmla="val 28949"/>
                              <a:gd name="vf" fmla="val 115470"/>
                            </a:avLst>
                          </a:prstGeom>
                          <a:solidFill>
                            <a:srgbClr val="00CC66">
                              <a:alpha val="45097"/>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53" name="AutoShape 42"/>
                          <p:cNvSpPr>
                            <a:spLocks noChangeArrowheads="1"/>
                          </p:cNvSpPr>
                          <p:nvPr/>
                        </p:nvSpPr>
                        <p:spPr bwMode="auto">
                          <a:xfrm>
                            <a:off x="883" y="1231"/>
                            <a:ext cx="226" cy="196"/>
                          </a:xfrm>
                          <a:prstGeom prst="hexagon">
                            <a:avLst>
                              <a:gd name="adj" fmla="val 28949"/>
                              <a:gd name="vf" fmla="val 115470"/>
                            </a:avLst>
                          </a:prstGeom>
                          <a:solidFill>
                            <a:srgbClr val="9900CC">
                              <a:alpha val="61176"/>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54" name="AutoShape 43"/>
                          <p:cNvSpPr>
                            <a:spLocks noChangeArrowheads="1"/>
                          </p:cNvSpPr>
                          <p:nvPr/>
                        </p:nvSpPr>
                        <p:spPr bwMode="auto">
                          <a:xfrm>
                            <a:off x="696" y="544"/>
                            <a:ext cx="227" cy="196"/>
                          </a:xfrm>
                          <a:prstGeom prst="hexagon">
                            <a:avLst>
                              <a:gd name="adj" fmla="val 28949"/>
                              <a:gd name="vf" fmla="val 115470"/>
                            </a:avLst>
                          </a:prstGeom>
                          <a:solidFill>
                            <a:srgbClr val="00CC66">
                              <a:alpha val="78038"/>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55" name="AutoShape 44"/>
                          <p:cNvSpPr>
                            <a:spLocks noChangeArrowheads="1"/>
                          </p:cNvSpPr>
                          <p:nvPr/>
                        </p:nvSpPr>
                        <p:spPr bwMode="auto">
                          <a:xfrm>
                            <a:off x="1220" y="824"/>
                            <a:ext cx="227" cy="196"/>
                          </a:xfrm>
                          <a:prstGeom prst="hexagon">
                            <a:avLst>
                              <a:gd name="adj" fmla="val 28949"/>
                              <a:gd name="vf" fmla="val 115470"/>
                            </a:avLst>
                          </a:prstGeom>
                          <a:solidFill>
                            <a:srgbClr val="AAE600"/>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56" name="AutoShape 45"/>
                          <p:cNvSpPr>
                            <a:spLocks noChangeArrowheads="1"/>
                          </p:cNvSpPr>
                          <p:nvPr/>
                        </p:nvSpPr>
                        <p:spPr bwMode="auto">
                          <a:xfrm>
                            <a:off x="1405" y="1318"/>
                            <a:ext cx="227" cy="196"/>
                          </a:xfrm>
                          <a:prstGeom prst="hexagon">
                            <a:avLst>
                              <a:gd name="adj" fmla="val 28949"/>
                              <a:gd name="vf" fmla="val 115470"/>
                            </a:avLst>
                          </a:prstGeom>
                          <a:solidFill>
                            <a:srgbClr val="FF9900">
                              <a:alpha val="41176"/>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57" name="AutoShape 46"/>
                          <p:cNvSpPr>
                            <a:spLocks noChangeArrowheads="1"/>
                          </p:cNvSpPr>
                          <p:nvPr/>
                        </p:nvSpPr>
                        <p:spPr bwMode="auto">
                          <a:xfrm>
                            <a:off x="1198" y="424"/>
                            <a:ext cx="227" cy="196"/>
                          </a:xfrm>
                          <a:prstGeom prst="hexagon">
                            <a:avLst>
                              <a:gd name="adj" fmla="val 28949"/>
                              <a:gd name="vf" fmla="val 115470"/>
                            </a:avLst>
                          </a:prstGeom>
                          <a:solidFill>
                            <a:srgbClr val="0066FF">
                              <a:alpha val="67058"/>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58" name="AutoShape 47"/>
                          <p:cNvSpPr>
                            <a:spLocks noChangeArrowheads="1"/>
                          </p:cNvSpPr>
                          <p:nvPr/>
                        </p:nvSpPr>
                        <p:spPr bwMode="auto">
                          <a:xfrm>
                            <a:off x="1373" y="324"/>
                            <a:ext cx="227" cy="196"/>
                          </a:xfrm>
                          <a:prstGeom prst="hexagon">
                            <a:avLst>
                              <a:gd name="adj" fmla="val 28949"/>
                              <a:gd name="vf" fmla="val 115470"/>
                            </a:avLst>
                          </a:prstGeom>
                          <a:solidFill>
                            <a:srgbClr val="0066FF">
                              <a:alpha val="32156"/>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59" name="AutoShape 48"/>
                          <p:cNvSpPr>
                            <a:spLocks noChangeArrowheads="1"/>
                          </p:cNvSpPr>
                          <p:nvPr/>
                        </p:nvSpPr>
                        <p:spPr bwMode="auto">
                          <a:xfrm>
                            <a:off x="525" y="846"/>
                            <a:ext cx="227" cy="196"/>
                          </a:xfrm>
                          <a:prstGeom prst="hexagon">
                            <a:avLst>
                              <a:gd name="adj" fmla="val 28949"/>
                              <a:gd name="vf" fmla="val 115470"/>
                            </a:avLst>
                          </a:prstGeom>
                          <a:solidFill>
                            <a:srgbClr val="FF0066">
                              <a:alpha val="56078"/>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60" name="AutoShape 49"/>
                          <p:cNvSpPr>
                            <a:spLocks noChangeArrowheads="1"/>
                          </p:cNvSpPr>
                          <p:nvPr/>
                        </p:nvSpPr>
                        <p:spPr bwMode="auto">
                          <a:xfrm>
                            <a:off x="702" y="939"/>
                            <a:ext cx="227" cy="198"/>
                          </a:xfrm>
                          <a:prstGeom prst="hexagon">
                            <a:avLst>
                              <a:gd name="adj" fmla="val 28948"/>
                              <a:gd name="vf" fmla="val 115470"/>
                            </a:avLst>
                          </a:prstGeom>
                          <a:solidFill>
                            <a:srgbClr val="FF0066">
                              <a:alpha val="78038"/>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61" name="AutoShape 50"/>
                          <p:cNvSpPr>
                            <a:spLocks noChangeArrowheads="1"/>
                          </p:cNvSpPr>
                          <p:nvPr/>
                        </p:nvSpPr>
                        <p:spPr bwMode="auto">
                          <a:xfrm>
                            <a:off x="352" y="948"/>
                            <a:ext cx="227" cy="196"/>
                          </a:xfrm>
                          <a:prstGeom prst="hexagon">
                            <a:avLst>
                              <a:gd name="adj" fmla="val 28949"/>
                              <a:gd name="vf" fmla="val 115470"/>
                            </a:avLst>
                          </a:prstGeom>
                          <a:solidFill>
                            <a:srgbClr val="FF0066">
                              <a:alpha val="45097"/>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62" name="AutoShape 51"/>
                          <p:cNvSpPr>
                            <a:spLocks noChangeArrowheads="1"/>
                          </p:cNvSpPr>
                          <p:nvPr/>
                        </p:nvSpPr>
                        <p:spPr bwMode="auto">
                          <a:xfrm>
                            <a:off x="1223" y="1022"/>
                            <a:ext cx="227" cy="196"/>
                          </a:xfrm>
                          <a:prstGeom prst="hexagon">
                            <a:avLst>
                              <a:gd name="adj" fmla="val 28949"/>
                              <a:gd name="vf" fmla="val 115470"/>
                            </a:avLst>
                          </a:prstGeom>
                          <a:solidFill>
                            <a:srgbClr val="FF9900">
                              <a:alpha val="69019"/>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63" name="AutoShape 52"/>
                          <p:cNvSpPr>
                            <a:spLocks noChangeArrowheads="1"/>
                          </p:cNvSpPr>
                          <p:nvPr/>
                        </p:nvSpPr>
                        <p:spPr bwMode="auto">
                          <a:xfrm>
                            <a:off x="1565" y="815"/>
                            <a:ext cx="227" cy="198"/>
                          </a:xfrm>
                          <a:prstGeom prst="hexagon">
                            <a:avLst>
                              <a:gd name="adj" fmla="val 28948"/>
                              <a:gd name="vf" fmla="val 115470"/>
                            </a:avLst>
                          </a:prstGeom>
                          <a:solidFill>
                            <a:srgbClr val="AAE600">
                              <a:alpha val="56078"/>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64" name="AutoShape 53"/>
                          <p:cNvSpPr>
                            <a:spLocks noChangeArrowheads="1"/>
                          </p:cNvSpPr>
                          <p:nvPr/>
                        </p:nvSpPr>
                        <p:spPr bwMode="auto">
                          <a:xfrm>
                            <a:off x="1549" y="220"/>
                            <a:ext cx="227" cy="196"/>
                          </a:xfrm>
                          <a:prstGeom prst="hexagon">
                            <a:avLst>
                              <a:gd name="adj" fmla="val 28949"/>
                              <a:gd name="vf" fmla="val 115470"/>
                            </a:avLst>
                          </a:prstGeom>
                          <a:solidFill>
                            <a:srgbClr val="0066FF">
                              <a:alpha val="12157"/>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65" name="AutoShape 54"/>
                          <p:cNvSpPr>
                            <a:spLocks noChangeArrowheads="1"/>
                          </p:cNvSpPr>
                          <p:nvPr/>
                        </p:nvSpPr>
                        <p:spPr bwMode="auto">
                          <a:xfrm>
                            <a:off x="878" y="1035"/>
                            <a:ext cx="227" cy="196"/>
                          </a:xfrm>
                          <a:prstGeom prst="hexagon">
                            <a:avLst>
                              <a:gd name="adj" fmla="val 28949"/>
                              <a:gd name="vf" fmla="val 115470"/>
                            </a:avLst>
                          </a:prstGeom>
                          <a:solidFill>
                            <a:srgbClr val="9900CC"/>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66" name="AutoShape 55"/>
                          <p:cNvSpPr>
                            <a:spLocks noChangeArrowheads="1"/>
                          </p:cNvSpPr>
                          <p:nvPr/>
                        </p:nvSpPr>
                        <p:spPr bwMode="auto">
                          <a:xfrm>
                            <a:off x="869" y="835"/>
                            <a:ext cx="227" cy="196"/>
                          </a:xfrm>
                          <a:prstGeom prst="hexagon">
                            <a:avLst>
                              <a:gd name="adj" fmla="val 28949"/>
                              <a:gd name="vf" fmla="val 115470"/>
                            </a:avLst>
                          </a:prstGeom>
                          <a:solidFill>
                            <a:srgbClr val="FF0066"/>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67" name="AutoShape 56"/>
                          <p:cNvSpPr>
                            <a:spLocks noChangeArrowheads="1"/>
                          </p:cNvSpPr>
                          <p:nvPr/>
                        </p:nvSpPr>
                        <p:spPr bwMode="auto">
                          <a:xfrm>
                            <a:off x="1047" y="929"/>
                            <a:ext cx="227" cy="198"/>
                          </a:xfrm>
                          <a:prstGeom prst="hexagon">
                            <a:avLst>
                              <a:gd name="adj" fmla="val 28948"/>
                              <a:gd name="vf" fmla="val 115470"/>
                            </a:avLst>
                          </a:prstGeom>
                          <a:solidFill>
                            <a:srgbClr val="FF9900"/>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68" name="AutoShape 57"/>
                          <p:cNvSpPr>
                            <a:spLocks noChangeArrowheads="1"/>
                          </p:cNvSpPr>
                          <p:nvPr/>
                        </p:nvSpPr>
                        <p:spPr bwMode="auto">
                          <a:xfrm>
                            <a:off x="1398" y="916"/>
                            <a:ext cx="227" cy="196"/>
                          </a:xfrm>
                          <a:prstGeom prst="hexagon">
                            <a:avLst>
                              <a:gd name="adj" fmla="val 28949"/>
                              <a:gd name="vf" fmla="val 115470"/>
                            </a:avLst>
                          </a:prstGeom>
                          <a:solidFill>
                            <a:srgbClr val="AAE600"/>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69" name="AutoShape 58"/>
                          <p:cNvSpPr>
                            <a:spLocks noChangeArrowheads="1"/>
                          </p:cNvSpPr>
                          <p:nvPr/>
                        </p:nvSpPr>
                        <p:spPr bwMode="auto">
                          <a:xfrm>
                            <a:off x="1209" y="622"/>
                            <a:ext cx="227" cy="196"/>
                          </a:xfrm>
                          <a:prstGeom prst="hexagon">
                            <a:avLst>
                              <a:gd name="adj" fmla="val 28949"/>
                              <a:gd name="vf" fmla="val 115470"/>
                            </a:avLst>
                          </a:prstGeom>
                          <a:solidFill>
                            <a:srgbClr val="0066FF">
                              <a:alpha val="72156"/>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70" name="AutoShape 59"/>
                          <p:cNvSpPr>
                            <a:spLocks noChangeArrowheads="1"/>
                          </p:cNvSpPr>
                          <p:nvPr/>
                        </p:nvSpPr>
                        <p:spPr bwMode="auto">
                          <a:xfrm>
                            <a:off x="1034" y="533"/>
                            <a:ext cx="227" cy="196"/>
                          </a:xfrm>
                          <a:prstGeom prst="hexagon">
                            <a:avLst>
                              <a:gd name="adj" fmla="val 28949"/>
                              <a:gd name="vf" fmla="val 115470"/>
                            </a:avLst>
                          </a:prstGeom>
                          <a:solidFill>
                            <a:srgbClr val="0066FF">
                              <a:alpha val="85097"/>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71" name="AutoShape 60"/>
                          <p:cNvSpPr>
                            <a:spLocks noChangeArrowheads="1"/>
                          </p:cNvSpPr>
                          <p:nvPr/>
                        </p:nvSpPr>
                        <p:spPr bwMode="auto">
                          <a:xfrm>
                            <a:off x="1229" y="1222"/>
                            <a:ext cx="227" cy="196"/>
                          </a:xfrm>
                          <a:prstGeom prst="hexagon">
                            <a:avLst>
                              <a:gd name="adj" fmla="val 28949"/>
                              <a:gd name="vf" fmla="val 115470"/>
                            </a:avLst>
                          </a:prstGeom>
                          <a:solidFill>
                            <a:srgbClr val="FF9900">
                              <a:alpha val="50195"/>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72" name="AutoShape 61"/>
                          <p:cNvSpPr>
                            <a:spLocks noChangeArrowheads="1"/>
                          </p:cNvSpPr>
                          <p:nvPr/>
                        </p:nvSpPr>
                        <p:spPr bwMode="auto">
                          <a:xfrm>
                            <a:off x="694" y="742"/>
                            <a:ext cx="227" cy="196"/>
                          </a:xfrm>
                          <a:prstGeom prst="hexagon">
                            <a:avLst>
                              <a:gd name="adj" fmla="val 28949"/>
                              <a:gd name="vf" fmla="val 115470"/>
                            </a:avLst>
                          </a:prstGeom>
                          <a:solidFill>
                            <a:srgbClr val="FF0066">
                              <a:alpha val="78038"/>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73" name="AutoShape 62"/>
                          <p:cNvSpPr>
                            <a:spLocks noChangeArrowheads="1"/>
                          </p:cNvSpPr>
                          <p:nvPr/>
                        </p:nvSpPr>
                        <p:spPr bwMode="auto">
                          <a:xfrm>
                            <a:off x="350" y="748"/>
                            <a:ext cx="227" cy="196"/>
                          </a:xfrm>
                          <a:prstGeom prst="hexagon">
                            <a:avLst>
                              <a:gd name="adj" fmla="val 28949"/>
                              <a:gd name="vf" fmla="val 115470"/>
                            </a:avLst>
                          </a:prstGeom>
                          <a:solidFill>
                            <a:srgbClr val="FF0066">
                              <a:alpha val="56078"/>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74" name="AutoShape 63"/>
                          <p:cNvSpPr>
                            <a:spLocks noChangeArrowheads="1"/>
                          </p:cNvSpPr>
                          <p:nvPr/>
                        </p:nvSpPr>
                        <p:spPr bwMode="auto">
                          <a:xfrm>
                            <a:off x="178" y="848"/>
                            <a:ext cx="227" cy="196"/>
                          </a:xfrm>
                          <a:prstGeom prst="hexagon">
                            <a:avLst>
                              <a:gd name="adj" fmla="val 28949"/>
                              <a:gd name="vf" fmla="val 115470"/>
                            </a:avLst>
                          </a:prstGeom>
                          <a:solidFill>
                            <a:srgbClr val="FF0066">
                              <a:alpha val="32156"/>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75" name="AutoShape 64"/>
                          <p:cNvSpPr>
                            <a:spLocks noChangeArrowheads="1"/>
                          </p:cNvSpPr>
                          <p:nvPr/>
                        </p:nvSpPr>
                        <p:spPr bwMode="auto">
                          <a:xfrm>
                            <a:off x="1740" y="902"/>
                            <a:ext cx="227" cy="198"/>
                          </a:xfrm>
                          <a:prstGeom prst="hexagon">
                            <a:avLst>
                              <a:gd name="adj" fmla="val 28948"/>
                              <a:gd name="vf" fmla="val 115470"/>
                            </a:avLst>
                          </a:prstGeom>
                          <a:solidFill>
                            <a:srgbClr val="AAE600">
                              <a:alpha val="23137"/>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76" name="AutoShape 65"/>
                          <p:cNvSpPr>
                            <a:spLocks noChangeArrowheads="1"/>
                          </p:cNvSpPr>
                          <p:nvPr/>
                        </p:nvSpPr>
                        <p:spPr bwMode="auto">
                          <a:xfrm>
                            <a:off x="1898" y="796"/>
                            <a:ext cx="227" cy="196"/>
                          </a:xfrm>
                          <a:prstGeom prst="hexagon">
                            <a:avLst>
                              <a:gd name="adj" fmla="val 28949"/>
                              <a:gd name="vf" fmla="val 115470"/>
                            </a:avLst>
                          </a:prstGeom>
                          <a:solidFill>
                            <a:srgbClr val="AAE600">
                              <a:alpha val="20000"/>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77" name="AutoShape 66"/>
                          <p:cNvSpPr>
                            <a:spLocks noChangeArrowheads="1"/>
                          </p:cNvSpPr>
                          <p:nvPr/>
                        </p:nvSpPr>
                        <p:spPr bwMode="auto">
                          <a:xfrm>
                            <a:off x="1387" y="720"/>
                            <a:ext cx="227" cy="196"/>
                          </a:xfrm>
                          <a:prstGeom prst="hexagon">
                            <a:avLst>
                              <a:gd name="adj" fmla="val 28949"/>
                              <a:gd name="vf" fmla="val 115470"/>
                            </a:avLst>
                          </a:prstGeom>
                          <a:solidFill>
                            <a:srgbClr val="AAE600">
                              <a:alpha val="72156"/>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78" name="AutoShape 67"/>
                          <p:cNvSpPr>
                            <a:spLocks noChangeArrowheads="1"/>
                          </p:cNvSpPr>
                          <p:nvPr/>
                        </p:nvSpPr>
                        <p:spPr bwMode="auto">
                          <a:xfrm>
                            <a:off x="521" y="235"/>
                            <a:ext cx="226" cy="196"/>
                          </a:xfrm>
                          <a:prstGeom prst="hexagon">
                            <a:avLst>
                              <a:gd name="adj" fmla="val 28949"/>
                              <a:gd name="vf" fmla="val 115470"/>
                            </a:avLst>
                          </a:prstGeom>
                          <a:solidFill>
                            <a:srgbClr val="00CC66">
                              <a:alpha val="12157"/>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79" name="AutoShape 68"/>
                          <p:cNvSpPr>
                            <a:spLocks noChangeArrowheads="1"/>
                          </p:cNvSpPr>
                          <p:nvPr/>
                        </p:nvSpPr>
                        <p:spPr bwMode="auto">
                          <a:xfrm>
                            <a:off x="1369" y="526"/>
                            <a:ext cx="227" cy="196"/>
                          </a:xfrm>
                          <a:prstGeom prst="hexagon">
                            <a:avLst>
                              <a:gd name="adj" fmla="val 28949"/>
                              <a:gd name="vf" fmla="val 115470"/>
                            </a:avLst>
                          </a:prstGeom>
                          <a:solidFill>
                            <a:srgbClr val="0066FF">
                              <a:alpha val="67058"/>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80" name="AutoShape 69"/>
                          <p:cNvSpPr>
                            <a:spLocks noChangeArrowheads="1"/>
                          </p:cNvSpPr>
                          <p:nvPr/>
                        </p:nvSpPr>
                        <p:spPr bwMode="auto">
                          <a:xfrm>
                            <a:off x="1229" y="1416"/>
                            <a:ext cx="227" cy="196"/>
                          </a:xfrm>
                          <a:prstGeom prst="hexagon">
                            <a:avLst>
                              <a:gd name="adj" fmla="val 28949"/>
                              <a:gd name="vf" fmla="val 115470"/>
                            </a:avLst>
                          </a:prstGeom>
                          <a:solidFill>
                            <a:srgbClr val="FF9900">
                              <a:alpha val="7059"/>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81" name="AutoShape 70"/>
                          <p:cNvSpPr>
                            <a:spLocks noChangeArrowheads="1"/>
                          </p:cNvSpPr>
                          <p:nvPr/>
                        </p:nvSpPr>
                        <p:spPr bwMode="auto">
                          <a:xfrm>
                            <a:off x="1578" y="1422"/>
                            <a:ext cx="227" cy="198"/>
                          </a:xfrm>
                          <a:prstGeom prst="hexagon">
                            <a:avLst>
                              <a:gd name="adj" fmla="val 28948"/>
                              <a:gd name="vf" fmla="val 115470"/>
                            </a:avLst>
                          </a:prstGeom>
                          <a:solidFill>
                            <a:srgbClr val="FF9900">
                              <a:alpha val="34117"/>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82" name="AutoShape 71"/>
                          <p:cNvSpPr>
                            <a:spLocks noChangeArrowheads="1"/>
                          </p:cNvSpPr>
                          <p:nvPr/>
                        </p:nvSpPr>
                        <p:spPr bwMode="auto">
                          <a:xfrm>
                            <a:off x="1036" y="335"/>
                            <a:ext cx="227" cy="196"/>
                          </a:xfrm>
                          <a:prstGeom prst="hexagon">
                            <a:avLst>
                              <a:gd name="adj" fmla="val 28949"/>
                              <a:gd name="vf" fmla="val 115470"/>
                            </a:avLst>
                          </a:prstGeom>
                          <a:solidFill>
                            <a:srgbClr val="0066FF">
                              <a:alpha val="58038"/>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83" name="AutoShape 72"/>
                          <p:cNvSpPr>
                            <a:spLocks noChangeArrowheads="1"/>
                          </p:cNvSpPr>
                          <p:nvPr/>
                        </p:nvSpPr>
                        <p:spPr bwMode="auto">
                          <a:xfrm>
                            <a:off x="1540" y="415"/>
                            <a:ext cx="227" cy="196"/>
                          </a:xfrm>
                          <a:prstGeom prst="hexagon">
                            <a:avLst>
                              <a:gd name="adj" fmla="val 28949"/>
                              <a:gd name="vf" fmla="val 115470"/>
                            </a:avLst>
                          </a:prstGeom>
                          <a:solidFill>
                            <a:srgbClr val="0066FF">
                              <a:alpha val="43137"/>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84" name="AutoShape 73"/>
                          <p:cNvSpPr>
                            <a:spLocks noChangeArrowheads="1"/>
                          </p:cNvSpPr>
                          <p:nvPr/>
                        </p:nvSpPr>
                        <p:spPr bwMode="auto">
                          <a:xfrm>
                            <a:off x="1576" y="1016"/>
                            <a:ext cx="227" cy="196"/>
                          </a:xfrm>
                          <a:prstGeom prst="hexagon">
                            <a:avLst>
                              <a:gd name="adj" fmla="val 28949"/>
                              <a:gd name="vf" fmla="val 115470"/>
                            </a:avLst>
                          </a:prstGeom>
                          <a:solidFill>
                            <a:srgbClr val="AAE600">
                              <a:alpha val="52156"/>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85" name="AutoShape 74"/>
                          <p:cNvSpPr>
                            <a:spLocks noChangeArrowheads="1"/>
                          </p:cNvSpPr>
                          <p:nvPr/>
                        </p:nvSpPr>
                        <p:spPr bwMode="auto">
                          <a:xfrm>
                            <a:off x="1029" y="135"/>
                            <a:ext cx="227" cy="196"/>
                          </a:xfrm>
                          <a:prstGeom prst="hexagon">
                            <a:avLst>
                              <a:gd name="adj" fmla="val 28949"/>
                              <a:gd name="vf" fmla="val 115470"/>
                            </a:avLst>
                          </a:prstGeom>
                          <a:solidFill>
                            <a:srgbClr val="00CC66">
                              <a:alpha val="5098"/>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86" name="AutoShape 75"/>
                          <p:cNvSpPr>
                            <a:spLocks noChangeArrowheads="1"/>
                          </p:cNvSpPr>
                          <p:nvPr/>
                        </p:nvSpPr>
                        <p:spPr bwMode="auto">
                          <a:xfrm>
                            <a:off x="1585" y="1622"/>
                            <a:ext cx="227" cy="196"/>
                          </a:xfrm>
                          <a:prstGeom prst="hexagon">
                            <a:avLst>
                              <a:gd name="adj" fmla="val 28949"/>
                              <a:gd name="vf" fmla="val 115470"/>
                            </a:avLst>
                          </a:prstGeom>
                          <a:solidFill>
                            <a:srgbClr val="FF9900">
                              <a:alpha val="5098"/>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87" name="AutoShape 76"/>
                          <p:cNvSpPr>
                            <a:spLocks noChangeArrowheads="1"/>
                          </p:cNvSpPr>
                          <p:nvPr/>
                        </p:nvSpPr>
                        <p:spPr bwMode="auto">
                          <a:xfrm>
                            <a:off x="860" y="244"/>
                            <a:ext cx="227" cy="196"/>
                          </a:xfrm>
                          <a:prstGeom prst="hexagon">
                            <a:avLst>
                              <a:gd name="adj" fmla="val 28949"/>
                              <a:gd name="vf" fmla="val 115470"/>
                            </a:avLst>
                          </a:prstGeom>
                          <a:solidFill>
                            <a:srgbClr val="00CC66">
                              <a:alpha val="34117"/>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88" name="AutoShape 77"/>
                          <p:cNvSpPr>
                            <a:spLocks noChangeArrowheads="1"/>
                          </p:cNvSpPr>
                          <p:nvPr/>
                        </p:nvSpPr>
                        <p:spPr bwMode="auto">
                          <a:xfrm>
                            <a:off x="1249" y="0"/>
                            <a:ext cx="227" cy="196"/>
                          </a:xfrm>
                          <a:prstGeom prst="hexagon">
                            <a:avLst>
                              <a:gd name="adj" fmla="val 28949"/>
                              <a:gd name="vf" fmla="val 115470"/>
                            </a:avLst>
                          </a:prstGeom>
                          <a:solidFill>
                            <a:srgbClr val="0066FF">
                              <a:alpha val="3137"/>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89" name="AutoShape 78"/>
                          <p:cNvSpPr>
                            <a:spLocks noChangeArrowheads="1"/>
                          </p:cNvSpPr>
                          <p:nvPr/>
                        </p:nvSpPr>
                        <p:spPr bwMode="auto">
                          <a:xfrm>
                            <a:off x="2075" y="696"/>
                            <a:ext cx="227" cy="196"/>
                          </a:xfrm>
                          <a:prstGeom prst="hexagon">
                            <a:avLst>
                              <a:gd name="adj" fmla="val 28949"/>
                              <a:gd name="vf" fmla="val 115470"/>
                            </a:avLst>
                          </a:prstGeom>
                          <a:solidFill>
                            <a:srgbClr val="AAE600">
                              <a:alpha val="14117"/>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90" name="AutoShape 79"/>
                          <p:cNvSpPr>
                            <a:spLocks noChangeArrowheads="1"/>
                          </p:cNvSpPr>
                          <p:nvPr/>
                        </p:nvSpPr>
                        <p:spPr bwMode="auto">
                          <a:xfrm>
                            <a:off x="1398" y="1116"/>
                            <a:ext cx="227" cy="196"/>
                          </a:xfrm>
                          <a:prstGeom prst="hexagon">
                            <a:avLst>
                              <a:gd name="adj" fmla="val 28949"/>
                              <a:gd name="vf" fmla="val 115470"/>
                            </a:avLst>
                          </a:prstGeom>
                          <a:solidFill>
                            <a:srgbClr val="FF9900">
                              <a:alpha val="69019"/>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91" name="AutoShape 80"/>
                          <p:cNvSpPr>
                            <a:spLocks noChangeArrowheads="1"/>
                          </p:cNvSpPr>
                          <p:nvPr/>
                        </p:nvSpPr>
                        <p:spPr bwMode="auto">
                          <a:xfrm>
                            <a:off x="538" y="1435"/>
                            <a:ext cx="227" cy="198"/>
                          </a:xfrm>
                          <a:prstGeom prst="hexagon">
                            <a:avLst>
                              <a:gd name="adj" fmla="val 28948"/>
                              <a:gd name="vf" fmla="val 115470"/>
                            </a:avLst>
                          </a:prstGeom>
                          <a:solidFill>
                            <a:srgbClr val="9900CC">
                              <a:alpha val="32156"/>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92" name="AutoShape 81"/>
                          <p:cNvSpPr>
                            <a:spLocks noChangeArrowheads="1"/>
                          </p:cNvSpPr>
                          <p:nvPr/>
                        </p:nvSpPr>
                        <p:spPr bwMode="auto">
                          <a:xfrm>
                            <a:off x="531" y="1046"/>
                            <a:ext cx="227" cy="196"/>
                          </a:xfrm>
                          <a:prstGeom prst="hexagon">
                            <a:avLst>
                              <a:gd name="adj" fmla="val 28949"/>
                              <a:gd name="vf" fmla="val 115470"/>
                            </a:avLst>
                          </a:prstGeom>
                          <a:solidFill>
                            <a:srgbClr val="FF0066">
                              <a:alpha val="61176"/>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93" name="AutoShape 82"/>
                          <p:cNvSpPr>
                            <a:spLocks noChangeArrowheads="1"/>
                          </p:cNvSpPr>
                          <p:nvPr/>
                        </p:nvSpPr>
                        <p:spPr bwMode="auto">
                          <a:xfrm>
                            <a:off x="1755" y="1103"/>
                            <a:ext cx="227" cy="196"/>
                          </a:xfrm>
                          <a:prstGeom prst="hexagon">
                            <a:avLst>
                              <a:gd name="adj" fmla="val 28949"/>
                              <a:gd name="vf" fmla="val 115470"/>
                            </a:avLst>
                          </a:prstGeom>
                          <a:solidFill>
                            <a:srgbClr val="AAE600">
                              <a:alpha val="14117"/>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94" name="AutoShape 83"/>
                          <p:cNvSpPr>
                            <a:spLocks noChangeArrowheads="1"/>
                          </p:cNvSpPr>
                          <p:nvPr/>
                        </p:nvSpPr>
                        <p:spPr bwMode="auto">
                          <a:xfrm>
                            <a:off x="-1" y="755"/>
                            <a:ext cx="227" cy="198"/>
                          </a:xfrm>
                          <a:prstGeom prst="hexagon">
                            <a:avLst>
                              <a:gd name="adj" fmla="val 28948"/>
                              <a:gd name="vf" fmla="val 115470"/>
                            </a:avLst>
                          </a:prstGeom>
                          <a:solidFill>
                            <a:srgbClr val="FF0066">
                              <a:alpha val="12157"/>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95" name="AutoShape 84"/>
                          <p:cNvSpPr>
                            <a:spLocks noChangeArrowheads="1"/>
                          </p:cNvSpPr>
                          <p:nvPr/>
                        </p:nvSpPr>
                        <p:spPr bwMode="auto">
                          <a:xfrm>
                            <a:off x="1725" y="711"/>
                            <a:ext cx="227" cy="196"/>
                          </a:xfrm>
                          <a:prstGeom prst="hexagon">
                            <a:avLst>
                              <a:gd name="adj" fmla="val 28949"/>
                              <a:gd name="vf" fmla="val 115470"/>
                            </a:avLst>
                          </a:prstGeom>
                          <a:solidFill>
                            <a:srgbClr val="AAE600">
                              <a:alpha val="29803"/>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96" name="AutoShape 85"/>
                          <p:cNvSpPr>
                            <a:spLocks noChangeArrowheads="1"/>
                          </p:cNvSpPr>
                          <p:nvPr/>
                        </p:nvSpPr>
                        <p:spPr bwMode="auto">
                          <a:xfrm>
                            <a:off x="1058" y="1322"/>
                            <a:ext cx="227" cy="196"/>
                          </a:xfrm>
                          <a:prstGeom prst="hexagon">
                            <a:avLst>
                              <a:gd name="adj" fmla="val 28949"/>
                              <a:gd name="vf" fmla="val 115470"/>
                            </a:avLst>
                          </a:prstGeom>
                          <a:solidFill>
                            <a:srgbClr val="FF9900">
                              <a:alpha val="27058"/>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97" name="AutoShape 86"/>
                          <p:cNvSpPr>
                            <a:spLocks noChangeArrowheads="1"/>
                          </p:cNvSpPr>
                          <p:nvPr/>
                        </p:nvSpPr>
                        <p:spPr bwMode="auto">
                          <a:xfrm>
                            <a:off x="531" y="1244"/>
                            <a:ext cx="227" cy="196"/>
                          </a:xfrm>
                          <a:prstGeom prst="hexagon">
                            <a:avLst>
                              <a:gd name="adj" fmla="val 28949"/>
                              <a:gd name="vf" fmla="val 115470"/>
                            </a:avLst>
                          </a:prstGeom>
                          <a:solidFill>
                            <a:srgbClr val="9900CC">
                              <a:alpha val="49019"/>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98" name="AutoShape 87"/>
                          <p:cNvSpPr>
                            <a:spLocks noChangeArrowheads="1"/>
                          </p:cNvSpPr>
                          <p:nvPr/>
                        </p:nvSpPr>
                        <p:spPr bwMode="auto">
                          <a:xfrm>
                            <a:off x="361" y="1535"/>
                            <a:ext cx="226" cy="196"/>
                          </a:xfrm>
                          <a:prstGeom prst="hexagon">
                            <a:avLst>
                              <a:gd name="adj" fmla="val 28949"/>
                              <a:gd name="vf" fmla="val 115470"/>
                            </a:avLst>
                          </a:prstGeom>
                          <a:solidFill>
                            <a:srgbClr val="9900CC">
                              <a:alpha val="9019"/>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99" name="AutoShape 88"/>
                          <p:cNvSpPr>
                            <a:spLocks noChangeArrowheads="1"/>
                          </p:cNvSpPr>
                          <p:nvPr/>
                        </p:nvSpPr>
                        <p:spPr bwMode="auto">
                          <a:xfrm>
                            <a:off x="887" y="1429"/>
                            <a:ext cx="227" cy="196"/>
                          </a:xfrm>
                          <a:prstGeom prst="hexagon">
                            <a:avLst>
                              <a:gd name="adj" fmla="val 28949"/>
                              <a:gd name="vf" fmla="val 115470"/>
                            </a:avLst>
                          </a:prstGeom>
                          <a:solidFill>
                            <a:srgbClr val="9900CC">
                              <a:alpha val="49019"/>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100" name="AutoShape 89"/>
                          <p:cNvSpPr>
                            <a:spLocks noChangeArrowheads="1"/>
                          </p:cNvSpPr>
                          <p:nvPr/>
                        </p:nvSpPr>
                        <p:spPr bwMode="auto">
                          <a:xfrm>
                            <a:off x="525" y="433"/>
                            <a:ext cx="227" cy="196"/>
                          </a:xfrm>
                          <a:prstGeom prst="hexagon">
                            <a:avLst>
                              <a:gd name="adj" fmla="val 28949"/>
                              <a:gd name="vf" fmla="val 115470"/>
                            </a:avLst>
                          </a:prstGeom>
                          <a:solidFill>
                            <a:srgbClr val="00CC66">
                              <a:alpha val="61176"/>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grpSp>
                  </p:grpSp>
                  <p:sp>
                    <p:nvSpPr>
                      <p:cNvPr id="43" name="AutoShape 90"/>
                      <p:cNvSpPr>
                        <a:spLocks noChangeArrowheads="1"/>
                      </p:cNvSpPr>
                      <p:nvPr/>
                    </p:nvSpPr>
                    <p:spPr bwMode="auto">
                      <a:xfrm>
                        <a:off x="516" y="637"/>
                        <a:ext cx="227" cy="196"/>
                      </a:xfrm>
                      <a:prstGeom prst="hexagon">
                        <a:avLst>
                          <a:gd name="adj" fmla="val 28949"/>
                          <a:gd name="vf" fmla="val 115470"/>
                        </a:avLst>
                      </a:prstGeom>
                      <a:solidFill>
                        <a:srgbClr val="FF0066">
                          <a:alpha val="61176"/>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44" name="AutoShape 91"/>
                      <p:cNvSpPr>
                        <a:spLocks noChangeArrowheads="1"/>
                      </p:cNvSpPr>
                      <p:nvPr/>
                    </p:nvSpPr>
                    <p:spPr bwMode="auto">
                      <a:xfrm>
                        <a:off x="1556" y="609"/>
                        <a:ext cx="227" cy="196"/>
                      </a:xfrm>
                      <a:prstGeom prst="hexagon">
                        <a:avLst>
                          <a:gd name="adj" fmla="val 28949"/>
                          <a:gd name="vf" fmla="val 115470"/>
                        </a:avLst>
                      </a:prstGeom>
                      <a:solidFill>
                        <a:srgbClr val="0066FF">
                          <a:alpha val="61176"/>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45" name="AutoShape 92"/>
                      <p:cNvSpPr>
                        <a:spLocks noChangeArrowheads="1"/>
                      </p:cNvSpPr>
                      <p:nvPr/>
                    </p:nvSpPr>
                    <p:spPr bwMode="auto">
                      <a:xfrm>
                        <a:off x="709" y="1344"/>
                        <a:ext cx="227" cy="196"/>
                      </a:xfrm>
                      <a:prstGeom prst="hexagon">
                        <a:avLst>
                          <a:gd name="adj" fmla="val 28949"/>
                          <a:gd name="vf" fmla="val 115470"/>
                        </a:avLst>
                      </a:prstGeom>
                      <a:solidFill>
                        <a:srgbClr val="9900CC">
                          <a:alpha val="56078"/>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grpSp>
              </p:grpSp>
              <p:sp>
                <p:nvSpPr>
                  <p:cNvPr id="39" name="AutoShape 93"/>
                  <p:cNvSpPr>
                    <a:spLocks noChangeArrowheads="1"/>
                  </p:cNvSpPr>
                  <p:nvPr/>
                </p:nvSpPr>
                <p:spPr bwMode="auto">
                  <a:xfrm>
                    <a:off x="1582" y="1209"/>
                    <a:ext cx="227" cy="196"/>
                  </a:xfrm>
                  <a:prstGeom prst="hexagon">
                    <a:avLst>
                      <a:gd name="adj" fmla="val 28949"/>
                      <a:gd name="vf" fmla="val 115470"/>
                    </a:avLst>
                  </a:prstGeom>
                  <a:solidFill>
                    <a:srgbClr val="AAE600">
                      <a:alpha val="21176"/>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grpSp>
            <p:sp>
              <p:nvSpPr>
                <p:cNvPr id="37" name="AutoShape 94"/>
                <p:cNvSpPr>
                  <a:spLocks noChangeArrowheads="1"/>
                </p:cNvSpPr>
                <p:nvPr/>
              </p:nvSpPr>
              <p:spPr bwMode="auto">
                <a:xfrm>
                  <a:off x="1065" y="1524"/>
                  <a:ext cx="227" cy="196"/>
                </a:xfrm>
                <a:prstGeom prst="hexagon">
                  <a:avLst>
                    <a:gd name="adj" fmla="val 28949"/>
                    <a:gd name="vf" fmla="val 115470"/>
                  </a:avLst>
                </a:prstGeom>
                <a:solidFill>
                  <a:srgbClr val="9900CC">
                    <a:alpha val="12157"/>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grpSp>
        </p:grpSp>
        <p:grpSp>
          <p:nvGrpSpPr>
            <p:cNvPr id="14" name="Group 81"/>
            <p:cNvGrpSpPr>
              <a:grpSpLocks/>
            </p:cNvGrpSpPr>
            <p:nvPr/>
          </p:nvGrpSpPr>
          <p:grpSpPr bwMode="auto">
            <a:xfrm>
              <a:off x="863600" y="431800"/>
              <a:ext cx="636588" cy="635000"/>
              <a:chOff x="0" y="0"/>
              <a:chExt cx="401" cy="400"/>
            </a:xfrm>
          </p:grpSpPr>
          <p:sp>
            <p:nvSpPr>
              <p:cNvPr id="31" name="AutoShape 111"/>
              <p:cNvSpPr>
                <a:spLocks noChangeArrowheads="1"/>
              </p:cNvSpPr>
              <p:nvPr/>
            </p:nvSpPr>
            <p:spPr bwMode="auto">
              <a:xfrm>
                <a:off x="174" y="106"/>
                <a:ext cx="227" cy="196"/>
              </a:xfrm>
              <a:prstGeom prst="hexagon">
                <a:avLst>
                  <a:gd name="adj" fmla="val 28949"/>
                  <a:gd name="vf" fmla="val 115470"/>
                </a:avLst>
              </a:prstGeom>
              <a:solidFill>
                <a:srgbClr val="00CC66">
                  <a:alpha val="12157"/>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32" name="AutoShape 112"/>
              <p:cNvSpPr>
                <a:spLocks noChangeArrowheads="1"/>
              </p:cNvSpPr>
              <p:nvPr/>
            </p:nvSpPr>
            <p:spPr bwMode="auto">
              <a:xfrm>
                <a:off x="0" y="204"/>
                <a:ext cx="227" cy="196"/>
              </a:xfrm>
              <a:prstGeom prst="hexagon">
                <a:avLst>
                  <a:gd name="adj" fmla="val 28949"/>
                  <a:gd name="vf" fmla="val 115470"/>
                </a:avLst>
              </a:prstGeom>
              <a:solidFill>
                <a:srgbClr val="00CC66">
                  <a:alpha val="25098"/>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33" name="AutoShape 113"/>
              <p:cNvSpPr>
                <a:spLocks noChangeArrowheads="1"/>
              </p:cNvSpPr>
              <p:nvPr/>
            </p:nvSpPr>
            <p:spPr bwMode="auto">
              <a:xfrm>
                <a:off x="5" y="0"/>
                <a:ext cx="227" cy="196"/>
              </a:xfrm>
              <a:prstGeom prst="hexagon">
                <a:avLst>
                  <a:gd name="adj" fmla="val 28949"/>
                  <a:gd name="vf" fmla="val 115470"/>
                </a:avLst>
              </a:prstGeom>
              <a:solidFill>
                <a:srgbClr val="00CC66">
                  <a:alpha val="5098"/>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grpSp>
        <p:grpSp>
          <p:nvGrpSpPr>
            <p:cNvPr id="15" name="Group 85"/>
            <p:cNvGrpSpPr>
              <a:grpSpLocks/>
            </p:cNvGrpSpPr>
            <p:nvPr/>
          </p:nvGrpSpPr>
          <p:grpSpPr bwMode="auto">
            <a:xfrm>
              <a:off x="2232025" y="2"/>
              <a:ext cx="646113" cy="455613"/>
              <a:chOff x="0" y="0"/>
              <a:chExt cx="407" cy="287"/>
            </a:xfrm>
          </p:grpSpPr>
          <p:sp>
            <p:nvSpPr>
              <p:cNvPr id="29" name="AutoShape 115"/>
              <p:cNvSpPr>
                <a:spLocks noChangeArrowheads="1"/>
              </p:cNvSpPr>
              <p:nvPr/>
            </p:nvSpPr>
            <p:spPr bwMode="auto">
              <a:xfrm>
                <a:off x="180" y="91"/>
                <a:ext cx="227" cy="196"/>
              </a:xfrm>
              <a:prstGeom prst="hexagon">
                <a:avLst>
                  <a:gd name="adj" fmla="val 28949"/>
                  <a:gd name="vf" fmla="val 115470"/>
                </a:avLst>
              </a:prstGeom>
              <a:solidFill>
                <a:srgbClr val="0066FF">
                  <a:alpha val="12157"/>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30" name="AutoShape 116"/>
              <p:cNvSpPr>
                <a:spLocks noChangeArrowheads="1"/>
              </p:cNvSpPr>
              <p:nvPr/>
            </p:nvSpPr>
            <p:spPr bwMode="auto">
              <a:xfrm>
                <a:off x="0" y="0"/>
                <a:ext cx="227" cy="196"/>
              </a:xfrm>
              <a:prstGeom prst="hexagon">
                <a:avLst>
                  <a:gd name="adj" fmla="val 28949"/>
                  <a:gd name="vf" fmla="val 115470"/>
                </a:avLst>
              </a:prstGeom>
              <a:solidFill>
                <a:srgbClr val="0066FF">
                  <a:alpha val="5098"/>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grpSp>
        <p:grpSp>
          <p:nvGrpSpPr>
            <p:cNvPr id="16" name="Group 88"/>
            <p:cNvGrpSpPr>
              <a:grpSpLocks/>
            </p:cNvGrpSpPr>
            <p:nvPr/>
          </p:nvGrpSpPr>
          <p:grpSpPr bwMode="auto">
            <a:xfrm>
              <a:off x="2809876" y="431802"/>
              <a:ext cx="646113" cy="455613"/>
              <a:chOff x="1" y="0"/>
              <a:chExt cx="407" cy="287"/>
            </a:xfrm>
          </p:grpSpPr>
          <p:sp>
            <p:nvSpPr>
              <p:cNvPr id="27" name="AutoShape 118"/>
              <p:cNvSpPr>
                <a:spLocks noChangeArrowheads="1"/>
              </p:cNvSpPr>
              <p:nvPr/>
            </p:nvSpPr>
            <p:spPr bwMode="auto">
              <a:xfrm>
                <a:off x="181" y="91"/>
                <a:ext cx="227" cy="196"/>
              </a:xfrm>
              <a:prstGeom prst="hexagon">
                <a:avLst>
                  <a:gd name="adj" fmla="val 28949"/>
                  <a:gd name="vf" fmla="val 115470"/>
                </a:avLst>
              </a:prstGeom>
              <a:solidFill>
                <a:srgbClr val="0066FF">
                  <a:alpha val="12157"/>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28" name="AutoShape 119"/>
              <p:cNvSpPr>
                <a:spLocks noChangeArrowheads="1"/>
              </p:cNvSpPr>
              <p:nvPr/>
            </p:nvSpPr>
            <p:spPr bwMode="auto">
              <a:xfrm>
                <a:off x="1" y="0"/>
                <a:ext cx="227" cy="196"/>
              </a:xfrm>
              <a:prstGeom prst="hexagon">
                <a:avLst>
                  <a:gd name="adj" fmla="val 28949"/>
                  <a:gd name="vf" fmla="val 115470"/>
                </a:avLst>
              </a:prstGeom>
              <a:solidFill>
                <a:srgbClr val="0066FF">
                  <a:alpha val="5098"/>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grpSp>
        <p:grpSp>
          <p:nvGrpSpPr>
            <p:cNvPr id="17" name="Group 91"/>
            <p:cNvGrpSpPr>
              <a:grpSpLocks/>
            </p:cNvGrpSpPr>
            <p:nvPr/>
          </p:nvGrpSpPr>
          <p:grpSpPr bwMode="auto">
            <a:xfrm>
              <a:off x="2592388" y="1871662"/>
              <a:ext cx="638176" cy="638175"/>
              <a:chOff x="0" y="0"/>
              <a:chExt cx="402" cy="402"/>
            </a:xfrm>
          </p:grpSpPr>
          <p:sp>
            <p:nvSpPr>
              <p:cNvPr id="24" name="AutoShape 121"/>
              <p:cNvSpPr>
                <a:spLocks noChangeArrowheads="1"/>
              </p:cNvSpPr>
              <p:nvPr/>
            </p:nvSpPr>
            <p:spPr bwMode="auto">
              <a:xfrm>
                <a:off x="175" y="106"/>
                <a:ext cx="227" cy="196"/>
              </a:xfrm>
              <a:prstGeom prst="hexagon">
                <a:avLst>
                  <a:gd name="adj" fmla="val 28949"/>
                  <a:gd name="vf" fmla="val 115470"/>
                </a:avLst>
              </a:prstGeom>
              <a:solidFill>
                <a:srgbClr val="FF9900">
                  <a:alpha val="12157"/>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25" name="AutoShape 122"/>
              <p:cNvSpPr>
                <a:spLocks noChangeArrowheads="1"/>
              </p:cNvSpPr>
              <p:nvPr/>
            </p:nvSpPr>
            <p:spPr bwMode="auto">
              <a:xfrm>
                <a:off x="0" y="206"/>
                <a:ext cx="227" cy="196"/>
              </a:xfrm>
              <a:prstGeom prst="hexagon">
                <a:avLst>
                  <a:gd name="adj" fmla="val 28949"/>
                  <a:gd name="vf" fmla="val 115470"/>
                </a:avLst>
              </a:prstGeom>
              <a:solidFill>
                <a:srgbClr val="FF9900">
                  <a:alpha val="9804"/>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26" name="AutoShape 123"/>
              <p:cNvSpPr>
                <a:spLocks noChangeArrowheads="1"/>
              </p:cNvSpPr>
              <p:nvPr/>
            </p:nvSpPr>
            <p:spPr bwMode="auto">
              <a:xfrm>
                <a:off x="6" y="0"/>
                <a:ext cx="227" cy="196"/>
              </a:xfrm>
              <a:prstGeom prst="hexagon">
                <a:avLst>
                  <a:gd name="adj" fmla="val 28949"/>
                  <a:gd name="vf" fmla="val 115470"/>
                </a:avLst>
              </a:prstGeom>
              <a:solidFill>
                <a:srgbClr val="99CC00">
                  <a:alpha val="5098"/>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grpSp>
        <p:grpSp>
          <p:nvGrpSpPr>
            <p:cNvPr id="18" name="Group 95"/>
            <p:cNvGrpSpPr>
              <a:grpSpLocks/>
            </p:cNvGrpSpPr>
            <p:nvPr/>
          </p:nvGrpSpPr>
          <p:grpSpPr bwMode="auto">
            <a:xfrm>
              <a:off x="935038" y="1439862"/>
              <a:ext cx="638176" cy="635000"/>
              <a:chOff x="0" y="0"/>
              <a:chExt cx="402" cy="400"/>
            </a:xfrm>
          </p:grpSpPr>
          <p:sp>
            <p:nvSpPr>
              <p:cNvPr id="21" name="AutoShape 125"/>
              <p:cNvSpPr>
                <a:spLocks noChangeArrowheads="1"/>
              </p:cNvSpPr>
              <p:nvPr/>
            </p:nvSpPr>
            <p:spPr bwMode="auto">
              <a:xfrm>
                <a:off x="175" y="106"/>
                <a:ext cx="227" cy="196"/>
              </a:xfrm>
              <a:prstGeom prst="hexagon">
                <a:avLst>
                  <a:gd name="adj" fmla="val 28949"/>
                  <a:gd name="vf" fmla="val 115470"/>
                </a:avLst>
              </a:prstGeom>
              <a:solidFill>
                <a:srgbClr val="FF0066">
                  <a:alpha val="12157"/>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22" name="AutoShape 126"/>
              <p:cNvSpPr>
                <a:spLocks noChangeArrowheads="1"/>
              </p:cNvSpPr>
              <p:nvPr/>
            </p:nvSpPr>
            <p:spPr bwMode="auto">
              <a:xfrm>
                <a:off x="0" y="204"/>
                <a:ext cx="227" cy="196"/>
              </a:xfrm>
              <a:prstGeom prst="hexagon">
                <a:avLst>
                  <a:gd name="adj" fmla="val 28949"/>
                  <a:gd name="vf" fmla="val 115470"/>
                </a:avLst>
              </a:prstGeom>
              <a:solidFill>
                <a:srgbClr val="FF0066">
                  <a:alpha val="9804"/>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23" name="AutoShape 127"/>
              <p:cNvSpPr>
                <a:spLocks noChangeArrowheads="1"/>
              </p:cNvSpPr>
              <p:nvPr/>
            </p:nvSpPr>
            <p:spPr bwMode="auto">
              <a:xfrm>
                <a:off x="6" y="0"/>
                <a:ext cx="227" cy="196"/>
              </a:xfrm>
              <a:prstGeom prst="hexagon">
                <a:avLst>
                  <a:gd name="adj" fmla="val 28949"/>
                  <a:gd name="vf" fmla="val 115470"/>
                </a:avLst>
              </a:prstGeom>
              <a:solidFill>
                <a:srgbClr val="FF0066">
                  <a:alpha val="5098"/>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grpSp>
        <p:sp>
          <p:nvSpPr>
            <p:cNvPr id="19" name="Oval 133"/>
            <p:cNvSpPr>
              <a:spLocks noChangeArrowheads="1"/>
            </p:cNvSpPr>
            <p:nvPr/>
          </p:nvSpPr>
          <p:spPr bwMode="auto">
            <a:xfrm rot="-8054464">
              <a:off x="2734085" y="428228"/>
              <a:ext cx="72495" cy="72181"/>
            </a:xfrm>
            <a:prstGeom prst="ellipse">
              <a:avLst/>
            </a:prstGeom>
            <a:noFill/>
            <a:ln w="12700">
              <a:solidFill>
                <a:srgbClr val="0066FF">
                  <a:alpha val="9804"/>
                </a:srgbClr>
              </a:solidFill>
              <a:round/>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20" name="Oval 169"/>
            <p:cNvSpPr>
              <a:spLocks noChangeArrowheads="1"/>
            </p:cNvSpPr>
            <p:nvPr/>
          </p:nvSpPr>
          <p:spPr bwMode="auto">
            <a:xfrm rot="18854464" flipH="1">
              <a:off x="1398724" y="746706"/>
              <a:ext cx="72497" cy="63520"/>
            </a:xfrm>
            <a:prstGeom prst="ellipse">
              <a:avLst/>
            </a:prstGeom>
            <a:noFill/>
            <a:ln w="12700">
              <a:solidFill>
                <a:srgbClr val="00CC66"/>
              </a:solidFill>
              <a:round/>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grpSp>
      <p:pic>
        <p:nvPicPr>
          <p:cNvPr id="103" name="Picture 2"/>
          <p:cNvPicPr>
            <a:picLocks noChangeAspect="1"/>
          </p:cNvPicPr>
          <p:nvPr/>
        </p:nvPicPr>
        <p:blipFill>
          <a:blip r:embed="rId3"/>
          <a:srcRect/>
          <a:stretch>
            <a:fillRect/>
          </a:stretch>
        </p:blipFill>
        <p:spPr bwMode="auto">
          <a:xfrm>
            <a:off x="5610227" y="4953000"/>
            <a:ext cx="3533775" cy="1295400"/>
          </a:xfrm>
          <a:prstGeom prst="rect">
            <a:avLst/>
          </a:prstGeom>
          <a:noFill/>
          <a:ln w="9525">
            <a:noFill/>
            <a:miter lim="800000"/>
            <a:headEnd/>
            <a:tailEnd/>
          </a:ln>
        </p:spPr>
      </p:pic>
      <p:pic>
        <p:nvPicPr>
          <p:cNvPr id="104" name="Picture 2" descr="son ca"/>
          <p:cNvPicPr>
            <a:picLocks noChangeAspect="1" noChangeArrowheads="1"/>
          </p:cNvPicPr>
          <p:nvPr/>
        </p:nvPicPr>
        <p:blipFill>
          <a:blip r:embed="rId4"/>
          <a:srcRect/>
          <a:stretch>
            <a:fillRect/>
          </a:stretch>
        </p:blipFill>
        <p:spPr bwMode="auto">
          <a:xfrm>
            <a:off x="914400" y="152400"/>
            <a:ext cx="948661" cy="838200"/>
          </a:xfrm>
          <a:prstGeom prst="rect">
            <a:avLst/>
          </a:prstGeom>
          <a:noFill/>
          <a:ln w="9525">
            <a:noFill/>
            <a:miter lim="800000"/>
            <a:headEnd/>
            <a:tailEnd/>
          </a:ln>
        </p:spPr>
      </p:pic>
    </p:spTree>
    <p:extLst>
      <p:ext uri="{BB962C8B-B14F-4D97-AF65-F5344CB8AC3E}">
        <p14:creationId xmlns:p14="http://schemas.microsoft.com/office/powerpoint/2010/main" val="38156732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5890666"/>
          </a:xfrm>
        </p:spPr>
        <p:txBody>
          <a:bodyPr>
            <a:normAutofit/>
          </a:bodyPr>
          <a:lstStyle/>
          <a:p>
            <a:pPr algn="l"/>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r>
              <a:rPr lang="en-US" sz="3600" dirty="0" smtClean="0">
                <a:latin typeface="Times New Roman" pitchFamily="18" charset="0"/>
                <a:cs typeface="Times New Roman" pitchFamily="18" charset="0"/>
              </a:rPr>
              <a:t>11. </a:t>
            </a:r>
            <a:r>
              <a:rPr lang="en-US" sz="3600" dirty="0" err="1">
                <a:latin typeface="Times New Roman" pitchFamily="18" charset="0"/>
                <a:cs typeface="Times New Roman" pitchFamily="18" charset="0"/>
              </a:rPr>
              <a:t>Tiện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ích</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thời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khóa</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biểu</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có</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thể</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chọn</a:t>
            </a:r>
            <a:r>
              <a:rPr lang="en-US" sz="3600" dirty="0">
                <a:latin typeface="Times New Roman" pitchFamily="18" charset="0"/>
                <a:cs typeface="Times New Roman" pitchFamily="18" charset="0"/>
              </a:rPr>
              <a:t> 2 </a:t>
            </a:r>
            <a:r>
              <a:rPr lang="en-US" sz="3600" dirty="0" err="1">
                <a:latin typeface="Times New Roman" pitchFamily="18" charset="0"/>
                <a:cs typeface="Times New Roman" pitchFamily="18" charset="0"/>
              </a:rPr>
              <a:t>môn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học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cùng</a:t>
            </a:r>
            <a:r>
              <a:rPr lang="en-US" sz="3600" dirty="0">
                <a:latin typeface="Times New Roman" pitchFamily="18" charset="0"/>
                <a:cs typeface="Times New Roman" pitchFamily="18" charset="0"/>
              </a:rPr>
              <a:t> 1 </a:t>
            </a:r>
            <a:r>
              <a:rPr lang="en-US" sz="3600" dirty="0" err="1">
                <a:latin typeface="Times New Roman" pitchFamily="18" charset="0"/>
                <a:cs typeface="Times New Roman" pitchFamily="18" charset="0"/>
              </a:rPr>
              <a:t>ngày</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và</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lựa</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chọn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tuần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chẵn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tuần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lẻ</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khi</a:t>
            </a:r>
            <a:r>
              <a:rPr lang="en-US" sz="3600" dirty="0">
                <a:latin typeface="Times New Roman" pitchFamily="18" charset="0"/>
                <a:cs typeface="Times New Roman" pitchFamily="18" charset="0"/>
              </a:rPr>
              <a:t> copy</a:t>
            </a:r>
            <a:r>
              <a:rPr lang="en-US" sz="3600" dirty="0" smtClean="0">
                <a:latin typeface="Times New Roman" pitchFamily="18" charset="0"/>
                <a:cs typeface="Times New Roman" pitchFamily="18" charset="0"/>
              </a:rPr>
              <a:t>.</a:t>
            </a:r>
            <a:br>
              <a:rPr lang="en-US" sz="3600" dirty="0" smtClean="0">
                <a:latin typeface="Times New Roman" pitchFamily="18" charset="0"/>
                <a:cs typeface="Times New Roman" pitchFamily="18" charset="0"/>
              </a:rPr>
            </a:br>
            <a:r>
              <a:rPr lang="en-US" sz="3600" dirty="0" smtClean="0">
                <a:latin typeface="Times New Roman" pitchFamily="18" charset="0"/>
                <a:cs typeface="Times New Roman" pitchFamily="18" charset="0"/>
              </a:rPr>
              <a:t>- 1 </a:t>
            </a:r>
            <a:r>
              <a:rPr lang="en-US" sz="3600" dirty="0" err="1" smtClean="0">
                <a:latin typeface="Times New Roman" pitchFamily="18" charset="0"/>
                <a:cs typeface="Times New Roman" pitchFamily="18" charset="0"/>
              </a:rPr>
              <a:t>ngày</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có</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thể</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chọn</a:t>
            </a:r>
            <a:r>
              <a:rPr lang="en-US" sz="3600" dirty="0" smtClean="0">
                <a:latin typeface="Times New Roman" pitchFamily="18" charset="0"/>
                <a:cs typeface="Times New Roman" pitchFamily="18" charset="0"/>
              </a:rPr>
              <a:t> 2,3 </a:t>
            </a:r>
            <a:r>
              <a:rPr lang="en-US" sz="3600" dirty="0" err="1" smtClean="0">
                <a:latin typeface="Times New Roman" pitchFamily="18" charset="0"/>
                <a:cs typeface="Times New Roman" pitchFamily="18" charset="0"/>
              </a:rPr>
              <a:t>môn</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học</a:t>
            </a:r>
            <a:r>
              <a:rPr lang="en-US" sz="3600" dirty="0" smtClean="0">
                <a:latin typeface="Times New Roman" pitchFamily="18" charset="0"/>
                <a:cs typeface="Times New Roman" pitchFamily="18" charset="0"/>
              </a:rPr>
              <a:t>.</a:t>
            </a:r>
            <a:br>
              <a:rPr lang="en-US" sz="3600" dirty="0" smtClean="0">
                <a:latin typeface="Times New Roman" pitchFamily="18" charset="0"/>
                <a:cs typeface="Times New Roman" pitchFamily="18" charset="0"/>
              </a:rPr>
            </a:b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Coppy</a:t>
            </a:r>
            <a:r>
              <a:rPr lang="en-US" sz="3600" dirty="0" smtClean="0">
                <a:latin typeface="Times New Roman" pitchFamily="18" charset="0"/>
                <a:cs typeface="Times New Roman" pitchFamily="18" charset="0"/>
              </a:rPr>
              <a:t> TKB: </a:t>
            </a:r>
            <a:r>
              <a:rPr lang="en-US" sz="3600" dirty="0" err="1" smtClean="0">
                <a:latin typeface="Times New Roman" pitchFamily="18" charset="0"/>
                <a:cs typeface="Times New Roman" pitchFamily="18" charset="0"/>
              </a:rPr>
              <a:t>Tiện</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ích</a:t>
            </a:r>
            <a:r>
              <a:rPr lang="en-US" sz="3600" dirty="0" smtClean="0">
                <a:latin typeface="Times New Roman" pitchFamily="18" charset="0"/>
                <a:cs typeface="Times New Roman" pitchFamily="18" charset="0"/>
              </a:rPr>
              <a:t> -&gt; </a:t>
            </a:r>
            <a:r>
              <a:rPr lang="en-US" sz="3600" dirty="0" err="1" smtClean="0">
                <a:latin typeface="Times New Roman" pitchFamily="18" charset="0"/>
                <a:cs typeface="Times New Roman" pitchFamily="18" charset="0"/>
              </a:rPr>
              <a:t>coppy</a:t>
            </a:r>
            <a:r>
              <a:rPr lang="en-US" sz="3600" dirty="0" smtClean="0">
                <a:latin typeface="Times New Roman" pitchFamily="18" charset="0"/>
                <a:cs typeface="Times New Roman" pitchFamily="18" charset="0"/>
              </a:rPr>
              <a:t> TKB -&gt; </a:t>
            </a:r>
            <a:r>
              <a:rPr lang="en-US" sz="3600" dirty="0" err="1" smtClean="0">
                <a:latin typeface="Times New Roman" pitchFamily="18" charset="0"/>
                <a:cs typeface="Times New Roman" pitchFamily="18" charset="0"/>
              </a:rPr>
              <a:t>Chọn</a:t>
            </a:r>
            <a:r>
              <a:rPr lang="en-US" sz="3600" dirty="0" smtClean="0">
                <a:latin typeface="Times New Roman" pitchFamily="18" charset="0"/>
                <a:cs typeface="Times New Roman" pitchFamily="18" charset="0"/>
              </a:rPr>
              <a:t> 1 </a:t>
            </a:r>
            <a:r>
              <a:rPr lang="en-US" sz="3600" dirty="0" err="1" smtClean="0">
                <a:latin typeface="Times New Roman" pitchFamily="18" charset="0"/>
                <a:cs typeface="Times New Roman" pitchFamily="18" charset="0"/>
              </a:rPr>
              <a:t>tuần</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làm</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gốc</a:t>
            </a:r>
            <a:r>
              <a:rPr lang="en-US" sz="3600" dirty="0" smtClean="0">
                <a:latin typeface="Times New Roman" pitchFamily="18" charset="0"/>
                <a:cs typeface="Times New Roman" pitchFamily="18" charset="0"/>
              </a:rPr>
              <a:t> -&gt; </a:t>
            </a:r>
            <a:r>
              <a:rPr lang="en-US" sz="3600" dirty="0" err="1" smtClean="0">
                <a:latin typeface="Times New Roman" pitchFamily="18" charset="0"/>
                <a:cs typeface="Times New Roman" pitchFamily="18" charset="0"/>
              </a:rPr>
              <a:t>Chọn</a:t>
            </a:r>
            <a:r>
              <a:rPr lang="en-US" sz="3600" dirty="0" smtClean="0">
                <a:latin typeface="Times New Roman" pitchFamily="18" charset="0"/>
                <a:cs typeface="Times New Roman" pitchFamily="18" charset="0"/>
              </a:rPr>
              <a:t> -&gt; </a:t>
            </a:r>
            <a:r>
              <a:rPr lang="en-US" sz="3600" dirty="0" err="1" smtClean="0">
                <a:latin typeface="Times New Roman" pitchFamily="18" charset="0"/>
                <a:cs typeface="Times New Roman" pitchFamily="18" charset="0"/>
              </a:rPr>
              <a:t>Chọn</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tuần</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lẻ</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chẵn</a:t>
            </a:r>
            <a:r>
              <a:rPr lang="en-US" sz="3600" dirty="0" smtClean="0">
                <a:latin typeface="Times New Roman" pitchFamily="18" charset="0"/>
                <a:cs typeface="Times New Roman" pitchFamily="18" charset="0"/>
              </a:rPr>
              <a:t> -&gt; </a:t>
            </a:r>
            <a:r>
              <a:rPr lang="en-US" sz="3600" dirty="0" err="1" smtClean="0">
                <a:latin typeface="Times New Roman" pitchFamily="18" charset="0"/>
                <a:cs typeface="Times New Roman" pitchFamily="18" charset="0"/>
              </a:rPr>
              <a:t>Bắt</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đầu</a:t>
            </a:r>
            <a:r>
              <a:rPr lang="en-US" sz="3600" dirty="0" smtClean="0">
                <a:latin typeface="Times New Roman" pitchFamily="18" charset="0"/>
                <a:cs typeface="Times New Roman" pitchFamily="18" charset="0"/>
              </a:rPr>
              <a:t> -&gt; </a:t>
            </a:r>
            <a:r>
              <a:rPr lang="en-US" sz="3600" dirty="0" err="1" smtClean="0">
                <a:latin typeface="Times New Roman" pitchFamily="18" charset="0"/>
                <a:cs typeface="Times New Roman" pitchFamily="18" charset="0"/>
              </a:rPr>
              <a:t>Lưu</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lại</a:t>
            </a:r>
            <a:r>
              <a:rPr lang="en-US" sz="3600" dirty="0" smtClean="0">
                <a:latin typeface="Times New Roman" pitchFamily="18" charset="0"/>
                <a:cs typeface="Times New Roman" pitchFamily="18" charset="0"/>
              </a:rPr>
              <a:t>.</a:t>
            </a:r>
            <a:endParaRPr lang="en-US" sz="3600" dirty="0">
              <a:latin typeface="Times New Roman" pitchFamily="18" charset="0"/>
              <a:cs typeface="Times New Roman" pitchFamily="18" charset="0"/>
            </a:endParaRPr>
          </a:p>
        </p:txBody>
      </p:sp>
      <p:pic>
        <p:nvPicPr>
          <p:cNvPr id="5" name="Picture 103"/>
          <p:cNvPicPr>
            <a:picLocks noChangeAspect="1" noChangeArrowheads="1"/>
          </p:cNvPicPr>
          <p:nvPr/>
        </p:nvPicPr>
        <p:blipFill>
          <a:blip r:embed="rId2"/>
          <a:srcRect/>
          <a:stretch>
            <a:fillRect/>
          </a:stretch>
        </p:blipFill>
        <p:spPr bwMode="auto">
          <a:xfrm>
            <a:off x="251520" y="28260"/>
            <a:ext cx="1328738" cy="922338"/>
          </a:xfrm>
          <a:prstGeom prst="rect">
            <a:avLst/>
          </a:prstGeom>
          <a:noFill/>
          <a:ln w="9525">
            <a:noFill/>
            <a:miter lim="800000"/>
            <a:headEnd/>
            <a:tailEnd/>
          </a:ln>
        </p:spPr>
      </p:pic>
      <p:pic>
        <p:nvPicPr>
          <p:cNvPr id="6" name="Picture 5"/>
          <p:cNvPicPr>
            <a:picLocks noChangeAspect="1"/>
          </p:cNvPicPr>
          <p:nvPr/>
        </p:nvPicPr>
        <p:blipFill>
          <a:blip r:embed="rId3"/>
          <a:srcRect/>
          <a:stretch>
            <a:fillRect/>
          </a:stretch>
        </p:blipFill>
        <p:spPr bwMode="auto">
          <a:xfrm>
            <a:off x="5292080" y="5480683"/>
            <a:ext cx="3533775" cy="1295400"/>
          </a:xfrm>
          <a:prstGeom prst="rect">
            <a:avLst/>
          </a:prstGeom>
          <a:noFill/>
          <a:ln w="9525">
            <a:noFill/>
            <a:miter lim="800000"/>
            <a:headEnd/>
            <a:tailEnd/>
          </a:ln>
        </p:spPr>
      </p:pic>
    </p:spTree>
    <p:extLst>
      <p:ext uri="{BB962C8B-B14F-4D97-AF65-F5344CB8AC3E}">
        <p14:creationId xmlns:p14="http://schemas.microsoft.com/office/powerpoint/2010/main" val="18737798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457200" y="1219200"/>
            <a:ext cx="8534400" cy="3416320"/>
          </a:xfrm>
          <a:prstGeom prst="rect">
            <a:avLst/>
          </a:prstGeom>
        </p:spPr>
        <p:txBody>
          <a:bodyPr wrap="square">
            <a:spAutoFit/>
          </a:bodyPr>
          <a:lstStyle/>
          <a:p>
            <a:r>
              <a:rPr lang="en-US" sz="3600" dirty="0">
                <a:solidFill>
                  <a:srgbClr val="FF0000"/>
                </a:solidFill>
                <a:latin typeface="Times New Roman" pitchFamily="18" charset="0"/>
                <a:cs typeface="Times New Roman" pitchFamily="18" charset="0"/>
              </a:rPr>
              <a:t>12. </a:t>
            </a:r>
            <a:r>
              <a:rPr lang="en-US" sz="3600" dirty="0" err="1">
                <a:solidFill>
                  <a:srgbClr val="FF0000"/>
                </a:solidFill>
                <a:latin typeface="Times New Roman" pitchFamily="18" charset="0"/>
                <a:cs typeface="Times New Roman" pitchFamily="18" charset="0"/>
              </a:rPr>
              <a:t>Tiện</a:t>
            </a:r>
            <a:r>
              <a:rPr lang="en-US" sz="3600" dirty="0">
                <a:solidFill>
                  <a:srgbClr val="FF0000"/>
                </a:solidFill>
                <a:latin typeface="Times New Roman" pitchFamily="18" charset="0"/>
                <a:cs typeface="Times New Roman" pitchFamily="18" charset="0"/>
              </a:rPr>
              <a:t> </a:t>
            </a:r>
            <a:r>
              <a:rPr lang="en-US" sz="3600" dirty="0" err="1">
                <a:solidFill>
                  <a:srgbClr val="FF0000"/>
                </a:solidFill>
                <a:latin typeface="Times New Roman" pitchFamily="18" charset="0"/>
                <a:cs typeface="Times New Roman" pitchFamily="18" charset="0"/>
              </a:rPr>
              <a:t>ích</a:t>
            </a:r>
            <a:r>
              <a:rPr lang="en-US" sz="3600" dirty="0">
                <a:solidFill>
                  <a:srgbClr val="FF0000"/>
                </a:solidFill>
                <a:latin typeface="Times New Roman" pitchFamily="18" charset="0"/>
                <a:cs typeface="Times New Roman" pitchFamily="18" charset="0"/>
              </a:rPr>
              <a:t> </a:t>
            </a:r>
            <a:r>
              <a:rPr lang="en-US" sz="3600" dirty="0" err="1">
                <a:solidFill>
                  <a:srgbClr val="FF0000"/>
                </a:solidFill>
                <a:latin typeface="Times New Roman" pitchFamily="18" charset="0"/>
                <a:cs typeface="Times New Roman" pitchFamily="18" charset="0"/>
              </a:rPr>
              <a:t>kho</a:t>
            </a:r>
            <a:r>
              <a:rPr lang="en-US" sz="3600" dirty="0">
                <a:solidFill>
                  <a:srgbClr val="FF0000"/>
                </a:solidFill>
                <a:latin typeface="Times New Roman" pitchFamily="18" charset="0"/>
                <a:cs typeface="Times New Roman" pitchFamily="18" charset="0"/>
              </a:rPr>
              <a:t> </a:t>
            </a:r>
            <a:r>
              <a:rPr lang="en-US" sz="3600" dirty="0" err="1">
                <a:solidFill>
                  <a:srgbClr val="FF0000"/>
                </a:solidFill>
                <a:latin typeface="Times New Roman" pitchFamily="18" charset="0"/>
                <a:cs typeface="Times New Roman" pitchFamily="18" charset="0"/>
              </a:rPr>
              <a:t>học</a:t>
            </a:r>
            <a:r>
              <a:rPr lang="en-US" sz="3600" dirty="0">
                <a:solidFill>
                  <a:srgbClr val="FF0000"/>
                </a:solidFill>
                <a:latin typeface="Times New Roman" pitchFamily="18" charset="0"/>
                <a:cs typeface="Times New Roman" pitchFamily="18" charset="0"/>
              </a:rPr>
              <a:t> </a:t>
            </a:r>
            <a:r>
              <a:rPr lang="en-US" sz="3600" dirty="0" err="1">
                <a:solidFill>
                  <a:srgbClr val="FF0000"/>
                </a:solidFill>
                <a:latin typeface="Times New Roman" pitchFamily="18" charset="0"/>
                <a:cs typeface="Times New Roman" pitchFamily="18" charset="0"/>
              </a:rPr>
              <a:t>liệu</a:t>
            </a:r>
            <a:r>
              <a:rPr lang="en-US" sz="3600" dirty="0">
                <a:solidFill>
                  <a:srgbClr val="FF0000"/>
                </a:solidFill>
                <a:latin typeface="Times New Roman" pitchFamily="18" charset="0"/>
                <a:cs typeface="Times New Roman" pitchFamily="18" charset="0"/>
              </a:rPr>
              <a:t> </a:t>
            </a:r>
            <a:r>
              <a:rPr lang="en-US" sz="3600" dirty="0" err="1">
                <a:solidFill>
                  <a:srgbClr val="FF0000"/>
                </a:solidFill>
                <a:latin typeface="Times New Roman" pitchFamily="18" charset="0"/>
                <a:cs typeface="Times New Roman" pitchFamily="18" charset="0"/>
              </a:rPr>
              <a:t>điện</a:t>
            </a:r>
            <a:r>
              <a:rPr lang="en-US" sz="3600" dirty="0">
                <a:solidFill>
                  <a:srgbClr val="FF0000"/>
                </a:solidFill>
                <a:latin typeface="Times New Roman" pitchFamily="18" charset="0"/>
                <a:cs typeface="Times New Roman" pitchFamily="18" charset="0"/>
              </a:rPr>
              <a:t> </a:t>
            </a:r>
            <a:r>
              <a:rPr lang="en-US" sz="3600" dirty="0" err="1">
                <a:solidFill>
                  <a:srgbClr val="FF0000"/>
                </a:solidFill>
                <a:latin typeface="Times New Roman" pitchFamily="18" charset="0"/>
                <a:cs typeface="Times New Roman" pitchFamily="18" charset="0"/>
              </a:rPr>
              <a:t>tử</a:t>
            </a:r>
            <a:r>
              <a:rPr lang="en-US" sz="3600" dirty="0">
                <a:solidFill>
                  <a:srgbClr val="FF0000"/>
                </a:solidFill>
                <a:latin typeface="Times New Roman" pitchFamily="18" charset="0"/>
                <a:cs typeface="Times New Roman" pitchFamily="18" charset="0"/>
              </a:rPr>
              <a:t> </a:t>
            </a:r>
            <a:r>
              <a:rPr lang="en-US" sz="3600" dirty="0" err="1">
                <a:solidFill>
                  <a:srgbClr val="FF0000"/>
                </a:solidFill>
                <a:latin typeface="Times New Roman" pitchFamily="18" charset="0"/>
                <a:cs typeface="Times New Roman" pitchFamily="18" charset="0"/>
              </a:rPr>
              <a:t>và</a:t>
            </a:r>
            <a:r>
              <a:rPr lang="en-US" sz="3600" dirty="0">
                <a:solidFill>
                  <a:srgbClr val="FF0000"/>
                </a:solidFill>
                <a:latin typeface="Times New Roman" pitchFamily="18" charset="0"/>
                <a:cs typeface="Times New Roman" pitchFamily="18" charset="0"/>
              </a:rPr>
              <a:t> </a:t>
            </a:r>
            <a:r>
              <a:rPr lang="en-US" sz="3600" dirty="0" err="1">
                <a:solidFill>
                  <a:srgbClr val="FF0000"/>
                </a:solidFill>
                <a:latin typeface="Times New Roman" pitchFamily="18" charset="0"/>
                <a:cs typeface="Times New Roman" pitchFamily="18" charset="0"/>
              </a:rPr>
              <a:t>cách</a:t>
            </a:r>
            <a:r>
              <a:rPr lang="en-US" sz="3600" dirty="0">
                <a:solidFill>
                  <a:srgbClr val="FF0000"/>
                </a:solidFill>
                <a:latin typeface="Times New Roman" pitchFamily="18" charset="0"/>
                <a:cs typeface="Times New Roman" pitchFamily="18" charset="0"/>
              </a:rPr>
              <a:t> </a:t>
            </a:r>
            <a:r>
              <a:rPr lang="en-US" sz="3600" dirty="0" err="1">
                <a:solidFill>
                  <a:srgbClr val="FF0000"/>
                </a:solidFill>
                <a:latin typeface="Times New Roman" pitchFamily="18" charset="0"/>
                <a:cs typeface="Times New Roman" pitchFamily="18" charset="0"/>
              </a:rPr>
              <a:t>sử</a:t>
            </a:r>
            <a:r>
              <a:rPr lang="en-US" sz="3600" dirty="0">
                <a:solidFill>
                  <a:srgbClr val="FF0000"/>
                </a:solidFill>
                <a:latin typeface="Times New Roman" pitchFamily="18" charset="0"/>
                <a:cs typeface="Times New Roman" pitchFamily="18" charset="0"/>
              </a:rPr>
              <a:t> </a:t>
            </a:r>
            <a:r>
              <a:rPr lang="en-US" sz="3600" dirty="0" err="1">
                <a:solidFill>
                  <a:srgbClr val="FF0000"/>
                </a:solidFill>
                <a:latin typeface="Times New Roman" pitchFamily="18" charset="0"/>
                <a:cs typeface="Times New Roman" pitchFamily="18" charset="0"/>
              </a:rPr>
              <a:t>dụng</a:t>
            </a:r>
            <a:r>
              <a:rPr lang="en-US" sz="3600" dirty="0">
                <a:solidFill>
                  <a:srgbClr val="FF0000"/>
                </a:solidFill>
                <a:latin typeface="Times New Roman" pitchFamily="18" charset="0"/>
                <a:cs typeface="Times New Roman" pitchFamily="18" charset="0"/>
              </a:rPr>
              <a:t> </a:t>
            </a:r>
            <a:r>
              <a:rPr lang="en-US" sz="3600" dirty="0" err="1">
                <a:solidFill>
                  <a:srgbClr val="FF0000"/>
                </a:solidFill>
                <a:latin typeface="Times New Roman" pitchFamily="18" charset="0"/>
                <a:cs typeface="Times New Roman" pitchFamily="18" charset="0"/>
              </a:rPr>
              <a:t>để</a:t>
            </a:r>
            <a:r>
              <a:rPr lang="en-US" sz="3600" dirty="0">
                <a:solidFill>
                  <a:srgbClr val="FF0000"/>
                </a:solidFill>
                <a:latin typeface="Times New Roman" pitchFamily="18" charset="0"/>
                <a:cs typeface="Times New Roman" pitchFamily="18" charset="0"/>
              </a:rPr>
              <a:t> </a:t>
            </a:r>
            <a:r>
              <a:rPr lang="en-US" sz="3600" dirty="0" err="1">
                <a:solidFill>
                  <a:srgbClr val="FF0000"/>
                </a:solidFill>
                <a:latin typeface="Times New Roman" pitchFamily="18" charset="0"/>
                <a:cs typeface="Times New Roman" pitchFamily="18" charset="0"/>
              </a:rPr>
              <a:t>gán</a:t>
            </a:r>
            <a:r>
              <a:rPr lang="en-US" sz="3600" dirty="0">
                <a:solidFill>
                  <a:srgbClr val="FF0000"/>
                </a:solidFill>
                <a:latin typeface="Times New Roman" pitchFamily="18" charset="0"/>
                <a:cs typeface="Times New Roman" pitchFamily="18" charset="0"/>
              </a:rPr>
              <a:t> </a:t>
            </a:r>
            <a:r>
              <a:rPr lang="en-US" sz="3600" dirty="0" err="1">
                <a:solidFill>
                  <a:srgbClr val="FF0000"/>
                </a:solidFill>
                <a:latin typeface="Times New Roman" pitchFamily="18" charset="0"/>
                <a:cs typeface="Times New Roman" pitchFamily="18" charset="0"/>
              </a:rPr>
              <a:t>vào</a:t>
            </a:r>
            <a:r>
              <a:rPr lang="en-US" sz="3600" dirty="0">
                <a:solidFill>
                  <a:srgbClr val="FF0000"/>
                </a:solidFill>
                <a:latin typeface="Times New Roman" pitchFamily="18" charset="0"/>
                <a:cs typeface="Times New Roman" pitchFamily="18" charset="0"/>
              </a:rPr>
              <a:t> </a:t>
            </a:r>
            <a:r>
              <a:rPr lang="en-US" sz="3600" dirty="0" err="1">
                <a:solidFill>
                  <a:srgbClr val="FF0000"/>
                </a:solidFill>
                <a:latin typeface="Times New Roman" pitchFamily="18" charset="0"/>
                <a:cs typeface="Times New Roman" pitchFamily="18" charset="0"/>
              </a:rPr>
              <a:t>bài</a:t>
            </a:r>
            <a:r>
              <a:rPr lang="en-US" sz="3600" dirty="0">
                <a:solidFill>
                  <a:srgbClr val="FF0000"/>
                </a:solidFill>
                <a:latin typeface="Times New Roman" pitchFamily="18" charset="0"/>
                <a:cs typeface="Times New Roman" pitchFamily="18" charset="0"/>
              </a:rPr>
              <a:t> </a:t>
            </a:r>
            <a:r>
              <a:rPr lang="en-US" sz="3600" dirty="0" err="1">
                <a:solidFill>
                  <a:srgbClr val="FF0000"/>
                </a:solidFill>
                <a:latin typeface="Times New Roman" pitchFamily="18" charset="0"/>
                <a:cs typeface="Times New Roman" pitchFamily="18" charset="0"/>
              </a:rPr>
              <a:t>dạy</a:t>
            </a:r>
            <a:r>
              <a:rPr lang="en-US" sz="3600" dirty="0" smtClean="0">
                <a:solidFill>
                  <a:srgbClr val="FF0000"/>
                </a:solidFill>
                <a:latin typeface="Times New Roman" pitchFamily="18" charset="0"/>
                <a:cs typeface="Times New Roman" pitchFamily="18" charset="0"/>
              </a:rPr>
              <a:t>.</a:t>
            </a:r>
            <a:endParaRPr lang="en-US" sz="3600" dirty="0">
              <a:solidFill>
                <a:srgbClr val="FF0000"/>
              </a:solidFill>
              <a:latin typeface="Times New Roman" pitchFamily="18" charset="0"/>
              <a:cs typeface="Times New Roman" pitchFamily="18" charset="0"/>
            </a:endParaRPr>
          </a:p>
          <a:p>
            <a:pPr marL="571500" indent="-571500">
              <a:buFontTx/>
              <a:buChar char="-"/>
            </a:pPr>
            <a:r>
              <a:rPr lang="en-US" sz="3600" dirty="0" err="1" smtClean="0">
                <a:solidFill>
                  <a:srgbClr val="FF0000"/>
                </a:solidFill>
                <a:latin typeface="Times New Roman" pitchFamily="18" charset="0"/>
                <a:cs typeface="Times New Roman" pitchFamily="18" charset="0"/>
              </a:rPr>
              <a:t>Vào</a:t>
            </a:r>
            <a:r>
              <a:rPr lang="en-US" sz="3600" dirty="0" smtClean="0">
                <a:solidFill>
                  <a:srgbClr val="FF0000"/>
                </a:solidFill>
                <a:latin typeface="Times New Roman" pitchFamily="18" charset="0"/>
                <a:cs typeface="Times New Roman" pitchFamily="18" charset="0"/>
              </a:rPr>
              <a:t> KHGD </a:t>
            </a:r>
            <a:r>
              <a:rPr lang="en-US" sz="3600" dirty="0" err="1" smtClean="0">
                <a:solidFill>
                  <a:srgbClr val="FF0000"/>
                </a:solidFill>
                <a:latin typeface="Times New Roman" pitchFamily="18" charset="0"/>
                <a:cs typeface="Times New Roman" pitchFamily="18" charset="0"/>
              </a:rPr>
              <a:t>tháng</a:t>
            </a:r>
            <a:r>
              <a:rPr lang="en-US" sz="3600" dirty="0" smtClean="0">
                <a:solidFill>
                  <a:srgbClr val="FF0000"/>
                </a:solidFill>
                <a:latin typeface="Times New Roman" pitchFamily="18" charset="0"/>
                <a:cs typeface="Times New Roman" pitchFamily="18" charset="0"/>
              </a:rPr>
              <a:t> </a:t>
            </a:r>
            <a:r>
              <a:rPr lang="en-US" sz="3600" dirty="0" err="1" smtClean="0">
                <a:solidFill>
                  <a:srgbClr val="FF0000"/>
                </a:solidFill>
                <a:latin typeface="Times New Roman" pitchFamily="18" charset="0"/>
                <a:cs typeface="Times New Roman" pitchFamily="18" charset="0"/>
              </a:rPr>
              <a:t>tuần</a:t>
            </a:r>
            <a:r>
              <a:rPr lang="en-US" sz="3600" dirty="0" smtClean="0">
                <a:solidFill>
                  <a:srgbClr val="FF0000"/>
                </a:solidFill>
                <a:latin typeface="Times New Roman" pitchFamily="18" charset="0"/>
                <a:cs typeface="Times New Roman" pitchFamily="18" charset="0"/>
              </a:rPr>
              <a:t> -&gt; </a:t>
            </a:r>
            <a:r>
              <a:rPr lang="en-US" sz="3600" dirty="0" err="1" smtClean="0">
                <a:solidFill>
                  <a:srgbClr val="FF0000"/>
                </a:solidFill>
                <a:latin typeface="Times New Roman" pitchFamily="18" charset="0"/>
                <a:cs typeface="Times New Roman" pitchFamily="18" charset="0"/>
              </a:rPr>
              <a:t>Vào</a:t>
            </a:r>
            <a:r>
              <a:rPr lang="en-US" sz="3600" dirty="0" smtClean="0">
                <a:solidFill>
                  <a:srgbClr val="FF0000"/>
                </a:solidFill>
                <a:latin typeface="Times New Roman" pitchFamily="18" charset="0"/>
                <a:cs typeface="Times New Roman" pitchFamily="18" charset="0"/>
              </a:rPr>
              <a:t> 1 </a:t>
            </a:r>
            <a:r>
              <a:rPr lang="en-US" sz="3600" dirty="0" err="1" smtClean="0">
                <a:solidFill>
                  <a:srgbClr val="FF0000"/>
                </a:solidFill>
                <a:latin typeface="Times New Roman" pitchFamily="18" charset="0"/>
                <a:cs typeface="Times New Roman" pitchFamily="18" charset="0"/>
              </a:rPr>
              <a:t>ngày</a:t>
            </a:r>
            <a:endParaRPr lang="en-US" sz="3600" dirty="0" smtClean="0">
              <a:solidFill>
                <a:srgbClr val="FF0000"/>
              </a:solidFill>
              <a:latin typeface="Times New Roman" pitchFamily="18" charset="0"/>
              <a:cs typeface="Times New Roman" pitchFamily="18" charset="0"/>
            </a:endParaRPr>
          </a:p>
          <a:p>
            <a:r>
              <a:rPr lang="en-US" sz="3600" dirty="0" smtClean="0">
                <a:solidFill>
                  <a:srgbClr val="FF0000"/>
                </a:solidFill>
                <a:latin typeface="Times New Roman" pitchFamily="18" charset="0"/>
                <a:cs typeface="Times New Roman" pitchFamily="18" charset="0"/>
              </a:rPr>
              <a:t> -&gt; </a:t>
            </a:r>
            <a:r>
              <a:rPr lang="en-US" sz="3600" dirty="0" err="1" smtClean="0">
                <a:solidFill>
                  <a:srgbClr val="FF0000"/>
                </a:solidFill>
                <a:latin typeface="Times New Roman" pitchFamily="18" charset="0"/>
                <a:cs typeface="Times New Roman" pitchFamily="18" charset="0"/>
              </a:rPr>
              <a:t>Bổ</a:t>
            </a:r>
            <a:r>
              <a:rPr lang="en-US" sz="3600" dirty="0" smtClean="0">
                <a:solidFill>
                  <a:srgbClr val="FF0000"/>
                </a:solidFill>
                <a:latin typeface="Times New Roman" pitchFamily="18" charset="0"/>
                <a:cs typeface="Times New Roman" pitchFamily="18" charset="0"/>
              </a:rPr>
              <a:t> sung Media -&gt; Kho Media </a:t>
            </a:r>
            <a:r>
              <a:rPr lang="en-US" sz="3600" dirty="0" err="1" smtClean="0">
                <a:solidFill>
                  <a:srgbClr val="FF0000"/>
                </a:solidFill>
                <a:latin typeface="Times New Roman" pitchFamily="18" charset="0"/>
                <a:cs typeface="Times New Roman" pitchFamily="18" charset="0"/>
              </a:rPr>
              <a:t>cá</a:t>
            </a:r>
            <a:r>
              <a:rPr lang="en-US" sz="3600" dirty="0" smtClean="0">
                <a:solidFill>
                  <a:srgbClr val="FF0000"/>
                </a:solidFill>
                <a:latin typeface="Times New Roman" pitchFamily="18" charset="0"/>
                <a:cs typeface="Times New Roman" pitchFamily="18" charset="0"/>
              </a:rPr>
              <a:t> </a:t>
            </a:r>
            <a:r>
              <a:rPr lang="en-US" sz="3600" dirty="0" err="1" smtClean="0">
                <a:solidFill>
                  <a:srgbClr val="FF0000"/>
                </a:solidFill>
                <a:latin typeface="Times New Roman" pitchFamily="18" charset="0"/>
                <a:cs typeface="Times New Roman" pitchFamily="18" charset="0"/>
              </a:rPr>
              <a:t>nhân</a:t>
            </a:r>
            <a:r>
              <a:rPr lang="en-US" sz="3600" dirty="0" smtClean="0">
                <a:solidFill>
                  <a:srgbClr val="FF0000"/>
                </a:solidFill>
                <a:latin typeface="Times New Roman" pitchFamily="18" charset="0"/>
                <a:cs typeface="Times New Roman" pitchFamily="18" charset="0"/>
              </a:rPr>
              <a:t> </a:t>
            </a:r>
            <a:r>
              <a:rPr lang="en-US" sz="3600" dirty="0" err="1" smtClean="0">
                <a:solidFill>
                  <a:srgbClr val="FF0000"/>
                </a:solidFill>
                <a:latin typeface="Times New Roman" pitchFamily="18" charset="0"/>
                <a:cs typeface="Times New Roman" pitchFamily="18" charset="0"/>
              </a:rPr>
              <a:t>của</a:t>
            </a:r>
            <a:r>
              <a:rPr lang="en-US" sz="3600" dirty="0" smtClean="0">
                <a:solidFill>
                  <a:srgbClr val="FF0000"/>
                </a:solidFill>
                <a:latin typeface="Times New Roman" pitchFamily="18" charset="0"/>
                <a:cs typeface="Times New Roman" pitchFamily="18" charset="0"/>
              </a:rPr>
              <a:t> </a:t>
            </a:r>
            <a:r>
              <a:rPr lang="en-US" sz="3600" dirty="0" err="1" smtClean="0">
                <a:solidFill>
                  <a:srgbClr val="FF0000"/>
                </a:solidFill>
                <a:latin typeface="Times New Roman" pitchFamily="18" charset="0"/>
                <a:cs typeface="Times New Roman" pitchFamily="18" charset="0"/>
              </a:rPr>
              <a:t>mình</a:t>
            </a:r>
            <a:r>
              <a:rPr lang="en-US" sz="3600" dirty="0" smtClean="0">
                <a:solidFill>
                  <a:srgbClr val="FF0000"/>
                </a:solidFill>
                <a:latin typeface="Times New Roman" pitchFamily="18" charset="0"/>
                <a:cs typeface="Times New Roman" pitchFamily="18" charset="0"/>
              </a:rPr>
              <a:t> </a:t>
            </a:r>
            <a:r>
              <a:rPr lang="en-US" sz="3600" dirty="0" err="1" smtClean="0">
                <a:solidFill>
                  <a:srgbClr val="FF0000"/>
                </a:solidFill>
                <a:latin typeface="Times New Roman" pitchFamily="18" charset="0"/>
                <a:cs typeface="Times New Roman" pitchFamily="18" charset="0"/>
              </a:rPr>
              <a:t>đưa</a:t>
            </a:r>
            <a:r>
              <a:rPr lang="en-US" sz="3600" dirty="0" smtClean="0">
                <a:solidFill>
                  <a:srgbClr val="FF0000"/>
                </a:solidFill>
                <a:latin typeface="Times New Roman" pitchFamily="18" charset="0"/>
                <a:cs typeface="Times New Roman" pitchFamily="18" charset="0"/>
              </a:rPr>
              <a:t> </a:t>
            </a:r>
            <a:r>
              <a:rPr lang="en-US" sz="3600" dirty="0" err="1" smtClean="0">
                <a:solidFill>
                  <a:srgbClr val="FF0000"/>
                </a:solidFill>
                <a:latin typeface="Times New Roman" pitchFamily="18" charset="0"/>
                <a:cs typeface="Times New Roman" pitchFamily="18" charset="0"/>
              </a:rPr>
              <a:t>lên</a:t>
            </a:r>
            <a:r>
              <a:rPr lang="en-US" sz="3600" dirty="0" smtClean="0">
                <a:solidFill>
                  <a:srgbClr val="FF0000"/>
                </a:solidFill>
                <a:latin typeface="Times New Roman" pitchFamily="18" charset="0"/>
                <a:cs typeface="Times New Roman" pitchFamily="18" charset="0"/>
              </a:rPr>
              <a:t> -&gt; </a:t>
            </a:r>
            <a:r>
              <a:rPr lang="en-US" sz="3600" dirty="0" err="1" smtClean="0">
                <a:solidFill>
                  <a:srgbClr val="FF0000"/>
                </a:solidFill>
                <a:latin typeface="Times New Roman" pitchFamily="18" charset="0"/>
                <a:cs typeface="Times New Roman" pitchFamily="18" charset="0"/>
              </a:rPr>
              <a:t>chọn</a:t>
            </a:r>
            <a:r>
              <a:rPr lang="en-US" sz="3600" dirty="0" smtClean="0">
                <a:solidFill>
                  <a:srgbClr val="FF0000"/>
                </a:solidFill>
                <a:latin typeface="Times New Roman" pitchFamily="18" charset="0"/>
                <a:cs typeface="Times New Roman" pitchFamily="18" charset="0"/>
              </a:rPr>
              <a:t> </a:t>
            </a:r>
            <a:r>
              <a:rPr lang="en-US" sz="3600" dirty="0" err="1" smtClean="0">
                <a:solidFill>
                  <a:srgbClr val="FF0000"/>
                </a:solidFill>
                <a:latin typeface="Times New Roman" pitchFamily="18" charset="0"/>
                <a:cs typeface="Times New Roman" pitchFamily="18" charset="0"/>
              </a:rPr>
              <a:t>Xong</a:t>
            </a:r>
            <a:r>
              <a:rPr lang="en-US" sz="3600" dirty="0" smtClean="0">
                <a:solidFill>
                  <a:srgbClr val="FF0000"/>
                </a:solidFill>
                <a:latin typeface="Times New Roman" pitchFamily="18" charset="0"/>
                <a:cs typeface="Times New Roman" pitchFamily="18" charset="0"/>
              </a:rPr>
              <a:t>-&gt; </a:t>
            </a:r>
            <a:r>
              <a:rPr lang="en-US" sz="3600" dirty="0" err="1" smtClean="0">
                <a:solidFill>
                  <a:srgbClr val="FF0000"/>
                </a:solidFill>
                <a:latin typeface="Times New Roman" pitchFamily="18" charset="0"/>
                <a:cs typeface="Times New Roman" pitchFamily="18" charset="0"/>
              </a:rPr>
              <a:t>Lưu</a:t>
            </a:r>
            <a:r>
              <a:rPr lang="en-US" sz="3600" dirty="0" smtClean="0">
                <a:solidFill>
                  <a:srgbClr val="FF0000"/>
                </a:solidFill>
                <a:latin typeface="Times New Roman" pitchFamily="18" charset="0"/>
                <a:cs typeface="Times New Roman" pitchFamily="18" charset="0"/>
              </a:rPr>
              <a:t> </a:t>
            </a:r>
            <a:r>
              <a:rPr lang="en-US" sz="3600" dirty="0" err="1" smtClean="0">
                <a:solidFill>
                  <a:srgbClr val="FF0000"/>
                </a:solidFill>
                <a:latin typeface="Times New Roman" pitchFamily="18" charset="0"/>
                <a:cs typeface="Times New Roman" pitchFamily="18" charset="0"/>
              </a:rPr>
              <a:t>lại</a:t>
            </a:r>
            <a:endParaRPr lang="en-US" sz="3600" dirty="0" smtClean="0">
              <a:solidFill>
                <a:srgbClr val="FF0000"/>
              </a:solidFill>
              <a:latin typeface="Times New Roman" pitchFamily="18" charset="0"/>
              <a:cs typeface="Times New Roman" pitchFamily="18" charset="0"/>
            </a:endParaRPr>
          </a:p>
          <a:p>
            <a:r>
              <a:rPr lang="en-US" sz="3600" dirty="0" smtClean="0">
                <a:solidFill>
                  <a:srgbClr val="FF0000"/>
                </a:solidFill>
                <a:latin typeface="Times New Roman" pitchFamily="18" charset="0"/>
                <a:cs typeface="Times New Roman" pitchFamily="18" charset="0"/>
              </a:rPr>
              <a:t>- Media play: </a:t>
            </a:r>
            <a:r>
              <a:rPr lang="en-US" sz="3600" dirty="0" err="1" smtClean="0">
                <a:solidFill>
                  <a:srgbClr val="FF0000"/>
                </a:solidFill>
                <a:latin typeface="Times New Roman" pitchFamily="18" charset="0"/>
                <a:cs typeface="Times New Roman" pitchFamily="18" charset="0"/>
              </a:rPr>
              <a:t>Phần</a:t>
            </a:r>
            <a:r>
              <a:rPr lang="en-US" sz="3600" dirty="0" smtClean="0">
                <a:solidFill>
                  <a:srgbClr val="FF0000"/>
                </a:solidFill>
                <a:latin typeface="Times New Roman" pitchFamily="18" charset="0"/>
                <a:cs typeface="Times New Roman" pitchFamily="18" charset="0"/>
              </a:rPr>
              <a:t> </a:t>
            </a:r>
            <a:r>
              <a:rPr lang="en-US" sz="3600" dirty="0" err="1" smtClean="0">
                <a:solidFill>
                  <a:srgbClr val="FF0000"/>
                </a:solidFill>
                <a:latin typeface="Times New Roman" pitchFamily="18" charset="0"/>
                <a:cs typeface="Times New Roman" pitchFamily="18" charset="0"/>
              </a:rPr>
              <a:t>mềm</a:t>
            </a:r>
            <a:r>
              <a:rPr lang="en-US" sz="3600" dirty="0" smtClean="0">
                <a:solidFill>
                  <a:srgbClr val="FF0000"/>
                </a:solidFill>
                <a:latin typeface="Times New Roman" pitchFamily="18" charset="0"/>
                <a:cs typeface="Times New Roman" pitchFamily="18" charset="0"/>
              </a:rPr>
              <a:t> </a:t>
            </a:r>
            <a:r>
              <a:rPr lang="en-US" sz="3600" dirty="0" err="1" smtClean="0">
                <a:solidFill>
                  <a:srgbClr val="FF0000"/>
                </a:solidFill>
                <a:latin typeface="Times New Roman" pitchFamily="18" charset="0"/>
                <a:cs typeface="Times New Roman" pitchFamily="18" charset="0"/>
              </a:rPr>
              <a:t>chiếu</a:t>
            </a:r>
            <a:r>
              <a:rPr lang="en-US" sz="3600" dirty="0" smtClean="0">
                <a:solidFill>
                  <a:srgbClr val="FF0000"/>
                </a:solidFill>
                <a:latin typeface="Times New Roman" pitchFamily="18" charset="0"/>
                <a:cs typeface="Times New Roman" pitchFamily="18" charset="0"/>
              </a:rPr>
              <a:t> </a:t>
            </a:r>
            <a:r>
              <a:rPr lang="en-US" sz="3600" dirty="0" err="1" smtClean="0">
                <a:solidFill>
                  <a:srgbClr val="FF0000"/>
                </a:solidFill>
                <a:latin typeface="Times New Roman" pitchFamily="18" charset="0"/>
                <a:cs typeface="Times New Roman" pitchFamily="18" charset="0"/>
              </a:rPr>
              <a:t>lên</a:t>
            </a:r>
            <a:r>
              <a:rPr lang="en-US" sz="3600" dirty="0" smtClean="0">
                <a:solidFill>
                  <a:srgbClr val="FF0000"/>
                </a:solidFill>
                <a:latin typeface="Times New Roman" pitchFamily="18" charset="0"/>
                <a:cs typeface="Times New Roman" pitchFamily="18" charset="0"/>
              </a:rPr>
              <a:t>.</a:t>
            </a:r>
          </a:p>
        </p:txBody>
      </p:sp>
    </p:spTree>
    <p:extLst>
      <p:ext uri="{BB962C8B-B14F-4D97-AF65-F5344CB8AC3E}">
        <p14:creationId xmlns:p14="http://schemas.microsoft.com/office/powerpoint/2010/main" val="16972204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609600" y="838200"/>
            <a:ext cx="8153400" cy="7848302"/>
          </a:xfrm>
          <a:prstGeom prst="rect">
            <a:avLst/>
          </a:prstGeom>
        </p:spPr>
        <p:txBody>
          <a:bodyPr wrap="square">
            <a:spAutoFit/>
          </a:bodyPr>
          <a:lstStyle/>
          <a:p>
            <a:r>
              <a:rPr lang="en-US" sz="3600" dirty="0" smtClean="0">
                <a:solidFill>
                  <a:srgbClr val="FF0000"/>
                </a:solidFill>
                <a:latin typeface="Times New Roman" pitchFamily="18" charset="0"/>
                <a:cs typeface="Times New Roman" pitchFamily="18" charset="0"/>
              </a:rPr>
              <a:t>13</a:t>
            </a:r>
            <a:r>
              <a:rPr lang="en-US" sz="3600" dirty="0">
                <a:solidFill>
                  <a:srgbClr val="FF0000"/>
                </a:solidFill>
                <a:latin typeface="Times New Roman" pitchFamily="18" charset="0"/>
                <a:cs typeface="Times New Roman" pitchFamily="18" charset="0"/>
              </a:rPr>
              <a:t>. </a:t>
            </a:r>
            <a:r>
              <a:rPr lang="en-US" sz="3600" dirty="0" err="1">
                <a:solidFill>
                  <a:srgbClr val="FF0000"/>
                </a:solidFill>
                <a:latin typeface="Times New Roman" pitchFamily="18" charset="0"/>
                <a:cs typeface="Times New Roman" pitchFamily="18" charset="0"/>
              </a:rPr>
              <a:t>Tiện</a:t>
            </a:r>
            <a:r>
              <a:rPr lang="en-US" sz="3600" dirty="0">
                <a:solidFill>
                  <a:srgbClr val="FF0000"/>
                </a:solidFill>
                <a:latin typeface="Times New Roman" pitchFamily="18" charset="0"/>
                <a:cs typeface="Times New Roman" pitchFamily="18" charset="0"/>
              </a:rPr>
              <a:t> </a:t>
            </a:r>
            <a:r>
              <a:rPr lang="en-US" sz="3600" dirty="0" err="1">
                <a:solidFill>
                  <a:srgbClr val="FF0000"/>
                </a:solidFill>
                <a:latin typeface="Times New Roman" pitchFamily="18" charset="0"/>
                <a:cs typeface="Times New Roman" pitchFamily="18" charset="0"/>
              </a:rPr>
              <a:t>ích</a:t>
            </a:r>
            <a:r>
              <a:rPr lang="en-US" sz="3600" dirty="0">
                <a:solidFill>
                  <a:srgbClr val="FF0000"/>
                </a:solidFill>
                <a:latin typeface="Times New Roman" pitchFamily="18" charset="0"/>
                <a:cs typeface="Times New Roman" pitchFamily="18" charset="0"/>
              </a:rPr>
              <a:t> </a:t>
            </a:r>
            <a:r>
              <a:rPr lang="en-US" sz="3600" dirty="0" err="1">
                <a:solidFill>
                  <a:srgbClr val="FF0000"/>
                </a:solidFill>
                <a:latin typeface="Times New Roman" pitchFamily="18" charset="0"/>
                <a:cs typeface="Times New Roman" pitchFamily="18" charset="0"/>
              </a:rPr>
              <a:t>bài</a:t>
            </a:r>
            <a:r>
              <a:rPr lang="en-US" sz="3600" dirty="0">
                <a:solidFill>
                  <a:srgbClr val="FF0000"/>
                </a:solidFill>
                <a:latin typeface="Times New Roman" pitchFamily="18" charset="0"/>
                <a:cs typeface="Times New Roman" pitchFamily="18" charset="0"/>
              </a:rPr>
              <a:t> </a:t>
            </a:r>
            <a:r>
              <a:rPr lang="en-US" sz="3600" dirty="0" err="1">
                <a:solidFill>
                  <a:srgbClr val="FF0000"/>
                </a:solidFill>
                <a:latin typeface="Times New Roman" pitchFamily="18" charset="0"/>
                <a:cs typeface="Times New Roman" pitchFamily="18" charset="0"/>
              </a:rPr>
              <a:t>soạn</a:t>
            </a:r>
            <a:r>
              <a:rPr lang="en-US" sz="3600" dirty="0">
                <a:solidFill>
                  <a:srgbClr val="FF0000"/>
                </a:solidFill>
                <a:latin typeface="Times New Roman" pitchFamily="18" charset="0"/>
                <a:cs typeface="Times New Roman" pitchFamily="18" charset="0"/>
              </a:rPr>
              <a:t> </a:t>
            </a:r>
            <a:r>
              <a:rPr lang="en-US" sz="3600" dirty="0" err="1">
                <a:solidFill>
                  <a:srgbClr val="FF0000"/>
                </a:solidFill>
                <a:latin typeface="Times New Roman" pitchFamily="18" charset="0"/>
                <a:cs typeface="Times New Roman" pitchFamily="18" charset="0"/>
              </a:rPr>
              <a:t>tham</a:t>
            </a:r>
            <a:r>
              <a:rPr lang="en-US" sz="3600" dirty="0">
                <a:solidFill>
                  <a:srgbClr val="FF0000"/>
                </a:solidFill>
                <a:latin typeface="Times New Roman" pitchFamily="18" charset="0"/>
                <a:cs typeface="Times New Roman" pitchFamily="18" charset="0"/>
              </a:rPr>
              <a:t> </a:t>
            </a:r>
            <a:r>
              <a:rPr lang="en-US" sz="3600" dirty="0" err="1">
                <a:solidFill>
                  <a:srgbClr val="FF0000"/>
                </a:solidFill>
                <a:latin typeface="Times New Roman" pitchFamily="18" charset="0"/>
                <a:cs typeface="Times New Roman" pitchFamily="18" charset="0"/>
              </a:rPr>
              <a:t>khảo</a:t>
            </a:r>
            <a:r>
              <a:rPr lang="en-US" sz="3600" dirty="0" smtClean="0">
                <a:solidFill>
                  <a:srgbClr val="FF0000"/>
                </a:solidFill>
                <a:latin typeface="Times New Roman" pitchFamily="18" charset="0"/>
                <a:cs typeface="Times New Roman" pitchFamily="18" charset="0"/>
              </a:rPr>
              <a:t>.</a:t>
            </a:r>
          </a:p>
          <a:p>
            <a:r>
              <a:rPr lang="en-US" sz="3600" dirty="0" smtClean="0">
                <a:solidFill>
                  <a:srgbClr val="FF0000"/>
                </a:solidFill>
                <a:latin typeface="Times New Roman" pitchFamily="18" charset="0"/>
                <a:cs typeface="Times New Roman" pitchFamily="18" charset="0"/>
              </a:rPr>
              <a:t>-</a:t>
            </a:r>
            <a:r>
              <a:rPr lang="en-US" sz="3600" dirty="0" err="1" smtClean="0">
                <a:solidFill>
                  <a:srgbClr val="FF0000"/>
                </a:solidFill>
                <a:latin typeface="Times New Roman" pitchFamily="18" charset="0"/>
                <a:cs typeface="Times New Roman" pitchFamily="18" charset="0"/>
              </a:rPr>
              <a:t>Cách</a:t>
            </a:r>
            <a:r>
              <a:rPr lang="en-US" sz="3600" dirty="0" smtClean="0">
                <a:solidFill>
                  <a:srgbClr val="FF0000"/>
                </a:solidFill>
                <a:latin typeface="Times New Roman" pitchFamily="18" charset="0"/>
                <a:cs typeface="Times New Roman" pitchFamily="18" charset="0"/>
              </a:rPr>
              <a:t> </a:t>
            </a:r>
            <a:r>
              <a:rPr lang="en-US" sz="3600" dirty="0" err="1" smtClean="0">
                <a:solidFill>
                  <a:srgbClr val="FF0000"/>
                </a:solidFill>
                <a:latin typeface="Times New Roman" pitchFamily="18" charset="0"/>
                <a:cs typeface="Times New Roman" pitchFamily="18" charset="0"/>
              </a:rPr>
              <a:t>lấy</a:t>
            </a:r>
            <a:r>
              <a:rPr lang="en-US" sz="3600" dirty="0" smtClean="0">
                <a:solidFill>
                  <a:srgbClr val="FF0000"/>
                </a:solidFill>
                <a:latin typeface="Times New Roman" pitchFamily="18" charset="0"/>
                <a:cs typeface="Times New Roman" pitchFamily="18" charset="0"/>
              </a:rPr>
              <a:t> BSTK: </a:t>
            </a:r>
            <a:r>
              <a:rPr lang="en-US" sz="3600" dirty="0" err="1" smtClean="0">
                <a:solidFill>
                  <a:srgbClr val="FF0000"/>
                </a:solidFill>
                <a:latin typeface="Times New Roman" pitchFamily="18" charset="0"/>
                <a:cs typeface="Times New Roman" pitchFamily="18" charset="0"/>
              </a:rPr>
              <a:t>Thư</a:t>
            </a:r>
            <a:r>
              <a:rPr lang="en-US" sz="3600" dirty="0" smtClean="0">
                <a:solidFill>
                  <a:srgbClr val="FF0000"/>
                </a:solidFill>
                <a:latin typeface="Times New Roman" pitchFamily="18" charset="0"/>
                <a:cs typeface="Times New Roman" pitchFamily="18" charset="0"/>
              </a:rPr>
              <a:t> </a:t>
            </a:r>
            <a:r>
              <a:rPr lang="en-US" sz="3600" dirty="0" err="1" smtClean="0">
                <a:solidFill>
                  <a:srgbClr val="FF0000"/>
                </a:solidFill>
                <a:latin typeface="Times New Roman" pitchFamily="18" charset="0"/>
                <a:cs typeface="Times New Roman" pitchFamily="18" charset="0"/>
              </a:rPr>
              <a:t>viện</a:t>
            </a:r>
            <a:r>
              <a:rPr lang="en-US" sz="3600" dirty="0" smtClean="0">
                <a:solidFill>
                  <a:srgbClr val="FF0000"/>
                </a:solidFill>
                <a:latin typeface="Times New Roman" pitchFamily="18" charset="0"/>
                <a:cs typeface="Times New Roman" pitchFamily="18" charset="0"/>
              </a:rPr>
              <a:t>-&gt; TL </a:t>
            </a:r>
            <a:r>
              <a:rPr lang="en-US" sz="3600" dirty="0" err="1" smtClean="0">
                <a:solidFill>
                  <a:srgbClr val="FF0000"/>
                </a:solidFill>
                <a:latin typeface="Times New Roman" pitchFamily="18" charset="0"/>
                <a:cs typeface="Times New Roman" pitchFamily="18" charset="0"/>
              </a:rPr>
              <a:t>tham</a:t>
            </a:r>
            <a:r>
              <a:rPr lang="en-US" sz="3600" dirty="0" smtClean="0">
                <a:solidFill>
                  <a:srgbClr val="FF0000"/>
                </a:solidFill>
                <a:latin typeface="Times New Roman" pitchFamily="18" charset="0"/>
                <a:cs typeface="Times New Roman" pitchFamily="18" charset="0"/>
              </a:rPr>
              <a:t> </a:t>
            </a:r>
            <a:r>
              <a:rPr lang="en-US" sz="3600" dirty="0" err="1" smtClean="0">
                <a:solidFill>
                  <a:srgbClr val="FF0000"/>
                </a:solidFill>
                <a:latin typeface="Times New Roman" pitchFamily="18" charset="0"/>
                <a:cs typeface="Times New Roman" pitchFamily="18" charset="0"/>
              </a:rPr>
              <a:t>khảo</a:t>
            </a:r>
            <a:r>
              <a:rPr lang="en-US" sz="3600" dirty="0" smtClean="0">
                <a:solidFill>
                  <a:srgbClr val="FF0000"/>
                </a:solidFill>
                <a:latin typeface="Times New Roman" pitchFamily="18" charset="0"/>
                <a:cs typeface="Times New Roman" pitchFamily="18" charset="0"/>
              </a:rPr>
              <a:t> -&gt; </a:t>
            </a:r>
            <a:r>
              <a:rPr lang="en-US" sz="3600" dirty="0" err="1" smtClean="0">
                <a:solidFill>
                  <a:srgbClr val="FF0000"/>
                </a:solidFill>
                <a:latin typeface="Times New Roman" pitchFamily="18" charset="0"/>
                <a:cs typeface="Times New Roman" pitchFamily="18" charset="0"/>
              </a:rPr>
              <a:t>Có</a:t>
            </a:r>
            <a:r>
              <a:rPr lang="en-US" sz="3600" dirty="0" smtClean="0">
                <a:solidFill>
                  <a:srgbClr val="FF0000"/>
                </a:solidFill>
                <a:latin typeface="Times New Roman" pitchFamily="18" charset="0"/>
                <a:cs typeface="Times New Roman" pitchFamily="18" charset="0"/>
              </a:rPr>
              <a:t> </a:t>
            </a:r>
            <a:r>
              <a:rPr lang="en-US" sz="3600" dirty="0" err="1" smtClean="0">
                <a:solidFill>
                  <a:srgbClr val="FF0000"/>
                </a:solidFill>
                <a:latin typeface="Times New Roman" pitchFamily="18" charset="0"/>
                <a:cs typeface="Times New Roman" pitchFamily="18" charset="0"/>
              </a:rPr>
              <a:t>các</a:t>
            </a:r>
            <a:r>
              <a:rPr lang="en-US" sz="3600" dirty="0" smtClean="0">
                <a:solidFill>
                  <a:srgbClr val="FF0000"/>
                </a:solidFill>
                <a:latin typeface="Times New Roman" pitchFamily="18" charset="0"/>
                <a:cs typeface="Times New Roman" pitchFamily="18" charset="0"/>
              </a:rPr>
              <a:t> </a:t>
            </a:r>
            <a:r>
              <a:rPr lang="en-US" sz="3600" dirty="0" err="1" smtClean="0">
                <a:solidFill>
                  <a:srgbClr val="FF0000"/>
                </a:solidFill>
                <a:latin typeface="Times New Roman" pitchFamily="18" charset="0"/>
                <a:cs typeface="Times New Roman" pitchFamily="18" charset="0"/>
              </a:rPr>
              <a:t>bài</a:t>
            </a:r>
            <a:r>
              <a:rPr lang="en-US" sz="3600" dirty="0" smtClean="0">
                <a:solidFill>
                  <a:srgbClr val="FF0000"/>
                </a:solidFill>
                <a:latin typeface="Times New Roman" pitchFamily="18" charset="0"/>
                <a:cs typeface="Times New Roman" pitchFamily="18" charset="0"/>
              </a:rPr>
              <a:t> </a:t>
            </a:r>
            <a:r>
              <a:rPr lang="en-US" sz="3600" dirty="0" err="1" smtClean="0">
                <a:solidFill>
                  <a:srgbClr val="FF0000"/>
                </a:solidFill>
                <a:latin typeface="Times New Roman" pitchFamily="18" charset="0"/>
                <a:cs typeface="Times New Roman" pitchFamily="18" charset="0"/>
              </a:rPr>
              <a:t>mẫu</a:t>
            </a:r>
            <a:r>
              <a:rPr lang="en-US" sz="3600" dirty="0" smtClean="0">
                <a:solidFill>
                  <a:srgbClr val="FF0000"/>
                </a:solidFill>
                <a:latin typeface="Times New Roman" pitchFamily="18" charset="0"/>
                <a:cs typeface="Times New Roman" pitchFamily="18" charset="0"/>
              </a:rPr>
              <a:t>-&gt; </a:t>
            </a:r>
            <a:r>
              <a:rPr lang="en-US" sz="3600" dirty="0" err="1" smtClean="0">
                <a:solidFill>
                  <a:srgbClr val="FF0000"/>
                </a:solidFill>
                <a:latin typeface="Times New Roman" pitchFamily="18" charset="0"/>
                <a:cs typeface="Times New Roman" pitchFamily="18" charset="0"/>
              </a:rPr>
              <a:t>Tích</a:t>
            </a:r>
            <a:r>
              <a:rPr lang="en-US" sz="3600" dirty="0" smtClean="0">
                <a:solidFill>
                  <a:srgbClr val="FF0000"/>
                </a:solidFill>
                <a:latin typeface="Times New Roman" pitchFamily="18" charset="0"/>
                <a:cs typeface="Times New Roman" pitchFamily="18" charset="0"/>
              </a:rPr>
              <a:t> </a:t>
            </a:r>
            <a:r>
              <a:rPr lang="en-US" sz="3600" dirty="0" err="1" smtClean="0">
                <a:solidFill>
                  <a:srgbClr val="FF0000"/>
                </a:solidFill>
                <a:latin typeface="Times New Roman" pitchFamily="18" charset="0"/>
                <a:cs typeface="Times New Roman" pitchFamily="18" charset="0"/>
              </a:rPr>
              <a:t>vào</a:t>
            </a:r>
            <a:r>
              <a:rPr lang="en-US" sz="3600" dirty="0" smtClean="0">
                <a:solidFill>
                  <a:srgbClr val="FF0000"/>
                </a:solidFill>
                <a:latin typeface="Times New Roman" pitchFamily="18" charset="0"/>
                <a:cs typeface="Times New Roman" pitchFamily="18" charset="0"/>
              </a:rPr>
              <a:t> </a:t>
            </a:r>
            <a:r>
              <a:rPr lang="en-US" sz="3600" dirty="0" err="1" smtClean="0">
                <a:solidFill>
                  <a:srgbClr val="FF0000"/>
                </a:solidFill>
                <a:latin typeface="Times New Roman" pitchFamily="18" charset="0"/>
                <a:cs typeface="Times New Roman" pitchFamily="18" charset="0"/>
              </a:rPr>
              <a:t>biểu</a:t>
            </a:r>
            <a:r>
              <a:rPr lang="en-US" sz="3600" dirty="0" smtClean="0">
                <a:solidFill>
                  <a:srgbClr val="FF0000"/>
                </a:solidFill>
                <a:latin typeface="Times New Roman" pitchFamily="18" charset="0"/>
                <a:cs typeface="Times New Roman" pitchFamily="18" charset="0"/>
              </a:rPr>
              <a:t> </a:t>
            </a:r>
            <a:r>
              <a:rPr lang="en-US" sz="3600" dirty="0" err="1" smtClean="0">
                <a:solidFill>
                  <a:srgbClr val="FF0000"/>
                </a:solidFill>
                <a:latin typeface="Times New Roman" pitchFamily="18" charset="0"/>
                <a:cs typeface="Times New Roman" pitchFamily="18" charset="0"/>
              </a:rPr>
              <a:t>tượng</a:t>
            </a:r>
            <a:r>
              <a:rPr lang="en-US" sz="3600" dirty="0" smtClean="0">
                <a:solidFill>
                  <a:srgbClr val="FF0000"/>
                </a:solidFill>
                <a:latin typeface="Times New Roman" pitchFamily="18" charset="0"/>
                <a:cs typeface="Times New Roman" pitchFamily="18" charset="0"/>
              </a:rPr>
              <a:t> con </a:t>
            </a:r>
            <a:r>
              <a:rPr lang="en-US" sz="3600" dirty="0" err="1" smtClean="0">
                <a:solidFill>
                  <a:srgbClr val="FF0000"/>
                </a:solidFill>
                <a:latin typeface="Times New Roman" pitchFamily="18" charset="0"/>
                <a:cs typeface="Times New Roman" pitchFamily="18" charset="0"/>
              </a:rPr>
              <a:t>mắt</a:t>
            </a:r>
            <a:r>
              <a:rPr lang="en-US" sz="3600" dirty="0" smtClean="0">
                <a:solidFill>
                  <a:srgbClr val="FF0000"/>
                </a:solidFill>
                <a:latin typeface="Times New Roman" pitchFamily="18" charset="0"/>
                <a:cs typeface="Times New Roman" pitchFamily="18" charset="0"/>
              </a:rPr>
              <a:t> </a:t>
            </a:r>
            <a:r>
              <a:rPr lang="en-US" sz="3600" dirty="0" err="1" smtClean="0">
                <a:solidFill>
                  <a:srgbClr val="FF0000"/>
                </a:solidFill>
                <a:latin typeface="Times New Roman" pitchFamily="18" charset="0"/>
                <a:cs typeface="Times New Roman" pitchFamily="18" charset="0"/>
              </a:rPr>
              <a:t>để</a:t>
            </a:r>
            <a:r>
              <a:rPr lang="en-US" sz="3600" dirty="0" smtClean="0">
                <a:solidFill>
                  <a:srgbClr val="FF0000"/>
                </a:solidFill>
                <a:latin typeface="Times New Roman" pitchFamily="18" charset="0"/>
                <a:cs typeface="Times New Roman" pitchFamily="18" charset="0"/>
              </a:rPr>
              <a:t> </a:t>
            </a:r>
            <a:r>
              <a:rPr lang="en-US" sz="3600" dirty="0" err="1" smtClean="0">
                <a:solidFill>
                  <a:srgbClr val="FF0000"/>
                </a:solidFill>
                <a:latin typeface="Times New Roman" pitchFamily="18" charset="0"/>
                <a:cs typeface="Times New Roman" pitchFamily="18" charset="0"/>
              </a:rPr>
              <a:t>đọc</a:t>
            </a:r>
            <a:r>
              <a:rPr lang="en-US" sz="3600" dirty="0" smtClean="0">
                <a:solidFill>
                  <a:srgbClr val="FF0000"/>
                </a:solidFill>
                <a:latin typeface="Times New Roman" pitchFamily="18" charset="0"/>
                <a:cs typeface="Times New Roman" pitchFamily="18" charset="0"/>
              </a:rPr>
              <a:t> </a:t>
            </a:r>
            <a:r>
              <a:rPr lang="en-US" sz="3600" dirty="0" err="1" smtClean="0">
                <a:solidFill>
                  <a:srgbClr val="FF0000"/>
                </a:solidFill>
                <a:latin typeface="Times New Roman" pitchFamily="18" charset="0"/>
                <a:cs typeface="Times New Roman" pitchFamily="18" charset="0"/>
              </a:rPr>
              <a:t>nội</a:t>
            </a:r>
            <a:r>
              <a:rPr lang="en-US" sz="3600" dirty="0" smtClean="0">
                <a:solidFill>
                  <a:srgbClr val="FF0000"/>
                </a:solidFill>
                <a:latin typeface="Times New Roman" pitchFamily="18" charset="0"/>
                <a:cs typeface="Times New Roman" pitchFamily="18" charset="0"/>
              </a:rPr>
              <a:t> dung -&gt; </a:t>
            </a:r>
            <a:r>
              <a:rPr lang="en-US" sz="3600" dirty="0" err="1" smtClean="0">
                <a:solidFill>
                  <a:srgbClr val="FF0000"/>
                </a:solidFill>
                <a:latin typeface="Times New Roman" pitchFamily="18" charset="0"/>
                <a:cs typeface="Times New Roman" pitchFamily="18" charset="0"/>
              </a:rPr>
              <a:t>Tích</a:t>
            </a:r>
            <a:r>
              <a:rPr lang="en-US" sz="3600" dirty="0" smtClean="0">
                <a:solidFill>
                  <a:srgbClr val="FF0000"/>
                </a:solidFill>
                <a:latin typeface="Times New Roman" pitchFamily="18" charset="0"/>
                <a:cs typeface="Times New Roman" pitchFamily="18" charset="0"/>
              </a:rPr>
              <a:t> </a:t>
            </a:r>
            <a:r>
              <a:rPr lang="en-US" sz="3600" dirty="0" err="1" smtClean="0">
                <a:solidFill>
                  <a:srgbClr val="FF0000"/>
                </a:solidFill>
                <a:latin typeface="Times New Roman" pitchFamily="18" charset="0"/>
                <a:cs typeface="Times New Roman" pitchFamily="18" charset="0"/>
              </a:rPr>
              <a:t>vào</a:t>
            </a:r>
            <a:r>
              <a:rPr lang="en-US" sz="3600" dirty="0" smtClean="0">
                <a:solidFill>
                  <a:srgbClr val="FF0000"/>
                </a:solidFill>
                <a:latin typeface="Times New Roman" pitchFamily="18" charset="0"/>
                <a:cs typeface="Times New Roman" pitchFamily="18" charset="0"/>
              </a:rPr>
              <a:t> </a:t>
            </a:r>
            <a:r>
              <a:rPr lang="en-US" sz="3600" dirty="0" err="1" smtClean="0">
                <a:solidFill>
                  <a:srgbClr val="FF0000"/>
                </a:solidFill>
                <a:latin typeface="Times New Roman" pitchFamily="18" charset="0"/>
                <a:cs typeface="Times New Roman" pitchFamily="18" charset="0"/>
              </a:rPr>
              <a:t>mũi</a:t>
            </a:r>
            <a:r>
              <a:rPr lang="en-US" sz="3600" dirty="0" smtClean="0">
                <a:solidFill>
                  <a:srgbClr val="FF0000"/>
                </a:solidFill>
                <a:latin typeface="Times New Roman" pitchFamily="18" charset="0"/>
                <a:cs typeface="Times New Roman" pitchFamily="18" charset="0"/>
              </a:rPr>
              <a:t> </a:t>
            </a:r>
            <a:r>
              <a:rPr lang="en-US" sz="3600" dirty="0" err="1" smtClean="0">
                <a:solidFill>
                  <a:srgbClr val="FF0000"/>
                </a:solidFill>
                <a:latin typeface="Times New Roman" pitchFamily="18" charset="0"/>
                <a:cs typeface="Times New Roman" pitchFamily="18" charset="0"/>
              </a:rPr>
              <a:t>tên</a:t>
            </a:r>
            <a:r>
              <a:rPr lang="en-US" sz="3600" dirty="0" smtClean="0">
                <a:solidFill>
                  <a:srgbClr val="FF0000"/>
                </a:solidFill>
                <a:latin typeface="Times New Roman" pitchFamily="18" charset="0"/>
                <a:cs typeface="Times New Roman" pitchFamily="18" charset="0"/>
              </a:rPr>
              <a:t> </a:t>
            </a:r>
            <a:r>
              <a:rPr lang="en-US" sz="3600" dirty="0" err="1" smtClean="0">
                <a:solidFill>
                  <a:srgbClr val="FF0000"/>
                </a:solidFill>
                <a:latin typeface="Times New Roman" pitchFamily="18" charset="0"/>
                <a:cs typeface="Times New Roman" pitchFamily="18" charset="0"/>
              </a:rPr>
              <a:t>để</a:t>
            </a:r>
            <a:r>
              <a:rPr lang="en-US" sz="3600" dirty="0" smtClean="0">
                <a:solidFill>
                  <a:srgbClr val="FF0000"/>
                </a:solidFill>
                <a:latin typeface="Times New Roman" pitchFamily="18" charset="0"/>
                <a:cs typeface="Times New Roman" pitchFamily="18" charset="0"/>
              </a:rPr>
              <a:t> </a:t>
            </a:r>
            <a:r>
              <a:rPr lang="en-US" sz="3600" dirty="0" err="1" smtClean="0">
                <a:solidFill>
                  <a:srgbClr val="FF0000"/>
                </a:solidFill>
                <a:latin typeface="Times New Roman" pitchFamily="18" charset="0"/>
                <a:cs typeface="Times New Roman" pitchFamily="18" charset="0"/>
              </a:rPr>
              <a:t>lưu</a:t>
            </a:r>
            <a:r>
              <a:rPr lang="en-US" sz="3600" dirty="0" smtClean="0">
                <a:solidFill>
                  <a:srgbClr val="FF0000"/>
                </a:solidFill>
                <a:latin typeface="Times New Roman" pitchFamily="18" charset="0"/>
                <a:cs typeface="Times New Roman" pitchFamily="18" charset="0"/>
              </a:rPr>
              <a:t> </a:t>
            </a:r>
            <a:r>
              <a:rPr lang="en-US" sz="3600" dirty="0" err="1" smtClean="0">
                <a:solidFill>
                  <a:srgbClr val="FF0000"/>
                </a:solidFill>
                <a:latin typeface="Times New Roman" pitchFamily="18" charset="0"/>
                <a:cs typeface="Times New Roman" pitchFamily="18" charset="0"/>
              </a:rPr>
              <a:t>lại</a:t>
            </a:r>
            <a:r>
              <a:rPr lang="en-US" sz="3600" dirty="0" smtClean="0">
                <a:solidFill>
                  <a:srgbClr val="FF0000"/>
                </a:solidFill>
                <a:latin typeface="Times New Roman" pitchFamily="18" charset="0"/>
                <a:cs typeface="Times New Roman" pitchFamily="18" charset="0"/>
              </a:rPr>
              <a:t>-&gt; BG </a:t>
            </a:r>
            <a:r>
              <a:rPr lang="en-US" sz="3600" dirty="0" err="1" smtClean="0">
                <a:solidFill>
                  <a:srgbClr val="FF0000"/>
                </a:solidFill>
                <a:latin typeface="Times New Roman" pitchFamily="18" charset="0"/>
                <a:cs typeface="Times New Roman" pitchFamily="18" charset="0"/>
              </a:rPr>
              <a:t>cá</a:t>
            </a:r>
            <a:r>
              <a:rPr lang="en-US" sz="3600" dirty="0" smtClean="0">
                <a:solidFill>
                  <a:srgbClr val="FF0000"/>
                </a:solidFill>
                <a:latin typeface="Times New Roman" pitchFamily="18" charset="0"/>
                <a:cs typeface="Times New Roman" pitchFamily="18" charset="0"/>
              </a:rPr>
              <a:t> </a:t>
            </a:r>
            <a:r>
              <a:rPr lang="en-US" sz="3600" dirty="0" err="1" smtClean="0">
                <a:solidFill>
                  <a:srgbClr val="FF0000"/>
                </a:solidFill>
                <a:latin typeface="Times New Roman" pitchFamily="18" charset="0"/>
                <a:cs typeface="Times New Roman" pitchFamily="18" charset="0"/>
              </a:rPr>
              <a:t>nhân</a:t>
            </a:r>
            <a:r>
              <a:rPr lang="en-US" sz="3600" dirty="0" smtClean="0">
                <a:solidFill>
                  <a:srgbClr val="FF0000"/>
                </a:solidFill>
                <a:latin typeface="Times New Roman" pitchFamily="18" charset="0"/>
                <a:cs typeface="Times New Roman" pitchFamily="18" charset="0"/>
              </a:rPr>
              <a:t> -&gt; </a:t>
            </a:r>
            <a:r>
              <a:rPr lang="en-US" sz="3600" dirty="0" err="1" smtClean="0">
                <a:solidFill>
                  <a:srgbClr val="FF0000"/>
                </a:solidFill>
                <a:latin typeface="Times New Roman" pitchFamily="18" charset="0"/>
                <a:cs typeface="Times New Roman" pitchFamily="18" charset="0"/>
              </a:rPr>
              <a:t>chỉnh</a:t>
            </a:r>
            <a:r>
              <a:rPr lang="en-US" sz="3600" dirty="0" smtClean="0">
                <a:solidFill>
                  <a:srgbClr val="FF0000"/>
                </a:solidFill>
                <a:latin typeface="Times New Roman" pitchFamily="18" charset="0"/>
                <a:cs typeface="Times New Roman" pitchFamily="18" charset="0"/>
              </a:rPr>
              <a:t> </a:t>
            </a:r>
            <a:r>
              <a:rPr lang="en-US" sz="3600" dirty="0" err="1" smtClean="0">
                <a:solidFill>
                  <a:srgbClr val="FF0000"/>
                </a:solidFill>
                <a:latin typeface="Times New Roman" pitchFamily="18" charset="0"/>
                <a:cs typeface="Times New Roman" pitchFamily="18" charset="0"/>
              </a:rPr>
              <a:t>sửa</a:t>
            </a:r>
            <a:r>
              <a:rPr lang="en-US" sz="3600" dirty="0" smtClean="0">
                <a:solidFill>
                  <a:srgbClr val="FF0000"/>
                </a:solidFill>
                <a:latin typeface="Times New Roman" pitchFamily="18" charset="0"/>
                <a:cs typeface="Times New Roman" pitchFamily="18" charset="0"/>
              </a:rPr>
              <a:t> -&gt; KHGD </a:t>
            </a:r>
            <a:r>
              <a:rPr lang="en-US" sz="3600" dirty="0" err="1" smtClean="0">
                <a:solidFill>
                  <a:srgbClr val="FF0000"/>
                </a:solidFill>
                <a:latin typeface="Times New Roman" pitchFamily="18" charset="0"/>
                <a:cs typeface="Times New Roman" pitchFamily="18" charset="0"/>
              </a:rPr>
              <a:t>tháng</a:t>
            </a:r>
            <a:r>
              <a:rPr lang="en-US" sz="3600" dirty="0" smtClean="0">
                <a:solidFill>
                  <a:srgbClr val="FF0000"/>
                </a:solidFill>
                <a:latin typeface="Times New Roman" pitchFamily="18" charset="0"/>
                <a:cs typeface="Times New Roman" pitchFamily="18" charset="0"/>
              </a:rPr>
              <a:t> </a:t>
            </a:r>
            <a:r>
              <a:rPr lang="en-US" sz="3600" dirty="0" err="1" smtClean="0">
                <a:solidFill>
                  <a:srgbClr val="FF0000"/>
                </a:solidFill>
                <a:latin typeface="Times New Roman" pitchFamily="18" charset="0"/>
                <a:cs typeface="Times New Roman" pitchFamily="18" charset="0"/>
              </a:rPr>
              <a:t>tuần</a:t>
            </a:r>
            <a:r>
              <a:rPr lang="en-US" sz="3600" dirty="0" smtClean="0">
                <a:solidFill>
                  <a:srgbClr val="FF0000"/>
                </a:solidFill>
                <a:latin typeface="Times New Roman" pitchFamily="18" charset="0"/>
                <a:cs typeface="Times New Roman" pitchFamily="18" charset="0"/>
              </a:rPr>
              <a:t> -&gt; </a:t>
            </a:r>
            <a:r>
              <a:rPr lang="en-US" sz="3600" dirty="0" err="1" smtClean="0">
                <a:solidFill>
                  <a:srgbClr val="FF0000"/>
                </a:solidFill>
                <a:latin typeface="Times New Roman" pitchFamily="18" charset="0"/>
                <a:cs typeface="Times New Roman" pitchFamily="18" charset="0"/>
              </a:rPr>
              <a:t>Tìm</a:t>
            </a:r>
            <a:r>
              <a:rPr lang="en-US" sz="3600" dirty="0" smtClean="0">
                <a:solidFill>
                  <a:srgbClr val="FF0000"/>
                </a:solidFill>
                <a:latin typeface="Times New Roman" pitchFamily="18" charset="0"/>
                <a:cs typeface="Times New Roman" pitchFamily="18" charset="0"/>
              </a:rPr>
              <a:t> </a:t>
            </a:r>
            <a:r>
              <a:rPr lang="en-US" sz="3600" dirty="0" err="1" smtClean="0">
                <a:solidFill>
                  <a:srgbClr val="FF0000"/>
                </a:solidFill>
                <a:latin typeface="Times New Roman" pitchFamily="18" charset="0"/>
                <a:cs typeface="Times New Roman" pitchFamily="18" charset="0"/>
              </a:rPr>
              <a:t>đúng</a:t>
            </a:r>
            <a:r>
              <a:rPr lang="en-US" sz="3600" dirty="0" smtClean="0">
                <a:solidFill>
                  <a:srgbClr val="FF0000"/>
                </a:solidFill>
                <a:latin typeface="Times New Roman" pitchFamily="18" charset="0"/>
                <a:cs typeface="Times New Roman" pitchFamily="18" charset="0"/>
              </a:rPr>
              <a:t> </a:t>
            </a:r>
            <a:r>
              <a:rPr lang="en-US" sz="3600" dirty="0" err="1" smtClean="0">
                <a:solidFill>
                  <a:srgbClr val="FF0000"/>
                </a:solidFill>
                <a:latin typeface="Times New Roman" pitchFamily="18" charset="0"/>
                <a:cs typeface="Times New Roman" pitchFamily="18" charset="0"/>
              </a:rPr>
              <a:t>hôm</a:t>
            </a:r>
            <a:r>
              <a:rPr lang="en-US" sz="3600" dirty="0" smtClean="0">
                <a:solidFill>
                  <a:srgbClr val="FF0000"/>
                </a:solidFill>
                <a:latin typeface="Times New Roman" pitchFamily="18" charset="0"/>
                <a:cs typeface="Times New Roman" pitchFamily="18" charset="0"/>
              </a:rPr>
              <a:t> </a:t>
            </a:r>
            <a:r>
              <a:rPr lang="en-US" sz="3600" dirty="0" err="1" smtClean="0">
                <a:solidFill>
                  <a:srgbClr val="FF0000"/>
                </a:solidFill>
                <a:latin typeface="Times New Roman" pitchFamily="18" charset="0"/>
                <a:cs typeface="Times New Roman" pitchFamily="18" charset="0"/>
              </a:rPr>
              <a:t>dạy</a:t>
            </a:r>
            <a:r>
              <a:rPr lang="en-US" sz="3600" dirty="0" smtClean="0">
                <a:solidFill>
                  <a:srgbClr val="FF0000"/>
                </a:solidFill>
                <a:latin typeface="Times New Roman" pitchFamily="18" charset="0"/>
                <a:cs typeface="Times New Roman" pitchFamily="18" charset="0"/>
              </a:rPr>
              <a:t> </a:t>
            </a:r>
            <a:r>
              <a:rPr lang="en-US" sz="3600" dirty="0" err="1" smtClean="0">
                <a:solidFill>
                  <a:srgbClr val="FF0000"/>
                </a:solidFill>
                <a:latin typeface="Times New Roman" pitchFamily="18" charset="0"/>
                <a:cs typeface="Times New Roman" pitchFamily="18" charset="0"/>
              </a:rPr>
              <a:t>môn</a:t>
            </a:r>
            <a:r>
              <a:rPr lang="en-US" sz="3600" dirty="0" smtClean="0">
                <a:solidFill>
                  <a:srgbClr val="FF0000"/>
                </a:solidFill>
                <a:latin typeface="Times New Roman" pitchFamily="18" charset="0"/>
                <a:cs typeface="Times New Roman" pitchFamily="18" charset="0"/>
              </a:rPr>
              <a:t> </a:t>
            </a:r>
            <a:r>
              <a:rPr lang="en-US" sz="3600" dirty="0" err="1" smtClean="0">
                <a:solidFill>
                  <a:srgbClr val="FF0000"/>
                </a:solidFill>
                <a:latin typeface="Times New Roman" pitchFamily="18" charset="0"/>
                <a:cs typeface="Times New Roman" pitchFamily="18" charset="0"/>
              </a:rPr>
              <a:t>đấy</a:t>
            </a:r>
            <a:r>
              <a:rPr lang="en-US" sz="3600" dirty="0" smtClean="0">
                <a:solidFill>
                  <a:srgbClr val="FF0000"/>
                </a:solidFill>
                <a:latin typeface="Times New Roman" pitchFamily="18" charset="0"/>
                <a:cs typeface="Times New Roman" pitchFamily="18" charset="0"/>
              </a:rPr>
              <a:t>-&gt; </a:t>
            </a:r>
            <a:r>
              <a:rPr lang="en-US" sz="3600" dirty="0" err="1" smtClean="0">
                <a:solidFill>
                  <a:srgbClr val="FF0000"/>
                </a:solidFill>
                <a:latin typeface="Times New Roman" pitchFamily="18" charset="0"/>
                <a:cs typeface="Times New Roman" pitchFamily="18" charset="0"/>
              </a:rPr>
              <a:t>Tìm</a:t>
            </a:r>
            <a:r>
              <a:rPr lang="en-US" sz="3600" dirty="0" smtClean="0">
                <a:solidFill>
                  <a:srgbClr val="FF0000"/>
                </a:solidFill>
                <a:latin typeface="Times New Roman" pitchFamily="18" charset="0"/>
                <a:cs typeface="Times New Roman" pitchFamily="18" charset="0"/>
              </a:rPr>
              <a:t> </a:t>
            </a:r>
            <a:r>
              <a:rPr lang="en-US" sz="3600" dirty="0" err="1" smtClean="0">
                <a:solidFill>
                  <a:srgbClr val="FF0000"/>
                </a:solidFill>
                <a:latin typeface="Times New Roman" pitchFamily="18" charset="0"/>
                <a:cs typeface="Times New Roman" pitchFamily="18" charset="0"/>
              </a:rPr>
              <a:t>kiếm</a:t>
            </a:r>
            <a:r>
              <a:rPr lang="en-US" sz="3600" dirty="0" smtClean="0">
                <a:solidFill>
                  <a:srgbClr val="FF0000"/>
                </a:solidFill>
                <a:latin typeface="Times New Roman" pitchFamily="18" charset="0"/>
                <a:cs typeface="Times New Roman" pitchFamily="18" charset="0"/>
              </a:rPr>
              <a:t> BG </a:t>
            </a:r>
            <a:r>
              <a:rPr lang="en-US" sz="3600" dirty="0" err="1" smtClean="0">
                <a:solidFill>
                  <a:srgbClr val="FF0000"/>
                </a:solidFill>
                <a:latin typeface="Times New Roman" pitchFamily="18" charset="0"/>
                <a:cs typeface="Times New Roman" pitchFamily="18" charset="0"/>
              </a:rPr>
              <a:t>mẫu</a:t>
            </a:r>
            <a:r>
              <a:rPr lang="en-US" sz="3600" dirty="0" smtClean="0">
                <a:solidFill>
                  <a:srgbClr val="FF0000"/>
                </a:solidFill>
                <a:latin typeface="Times New Roman" pitchFamily="18" charset="0"/>
                <a:cs typeface="Times New Roman" pitchFamily="18" charset="0"/>
              </a:rPr>
              <a:t> -&gt; </a:t>
            </a:r>
            <a:r>
              <a:rPr lang="en-US" sz="3600" dirty="0" err="1" smtClean="0">
                <a:solidFill>
                  <a:srgbClr val="FF0000"/>
                </a:solidFill>
                <a:latin typeface="Times New Roman" pitchFamily="18" charset="0"/>
                <a:cs typeface="Times New Roman" pitchFamily="18" charset="0"/>
              </a:rPr>
              <a:t>Tìm</a:t>
            </a:r>
            <a:r>
              <a:rPr lang="en-US" sz="3600" dirty="0" smtClean="0">
                <a:solidFill>
                  <a:srgbClr val="FF0000"/>
                </a:solidFill>
                <a:latin typeface="Times New Roman" pitchFamily="18" charset="0"/>
                <a:cs typeface="Times New Roman" pitchFamily="18" charset="0"/>
              </a:rPr>
              <a:t> </a:t>
            </a:r>
            <a:r>
              <a:rPr lang="en-US" sz="3600" dirty="0" err="1" smtClean="0">
                <a:solidFill>
                  <a:srgbClr val="FF0000"/>
                </a:solidFill>
                <a:latin typeface="Times New Roman" pitchFamily="18" charset="0"/>
                <a:cs typeface="Times New Roman" pitchFamily="18" charset="0"/>
              </a:rPr>
              <a:t>bài</a:t>
            </a:r>
            <a:r>
              <a:rPr lang="en-US" sz="3600" dirty="0" smtClean="0">
                <a:solidFill>
                  <a:srgbClr val="FF0000"/>
                </a:solidFill>
                <a:latin typeface="Times New Roman" pitchFamily="18" charset="0"/>
                <a:cs typeface="Times New Roman" pitchFamily="18" charset="0"/>
              </a:rPr>
              <a:t> </a:t>
            </a:r>
            <a:r>
              <a:rPr lang="en-US" sz="3600" dirty="0" err="1" smtClean="0">
                <a:solidFill>
                  <a:srgbClr val="FF0000"/>
                </a:solidFill>
                <a:latin typeface="Times New Roman" pitchFamily="18" charset="0"/>
                <a:cs typeface="Times New Roman" pitchFamily="18" charset="0"/>
              </a:rPr>
              <a:t>muốn</a:t>
            </a:r>
            <a:r>
              <a:rPr lang="en-US" sz="3600" dirty="0" smtClean="0">
                <a:solidFill>
                  <a:srgbClr val="FF0000"/>
                </a:solidFill>
                <a:latin typeface="Times New Roman" pitchFamily="18" charset="0"/>
                <a:cs typeface="Times New Roman" pitchFamily="18" charset="0"/>
              </a:rPr>
              <a:t> </a:t>
            </a:r>
            <a:r>
              <a:rPr lang="en-US" sz="3600" dirty="0" err="1" smtClean="0">
                <a:solidFill>
                  <a:srgbClr val="FF0000"/>
                </a:solidFill>
                <a:latin typeface="Times New Roman" pitchFamily="18" charset="0"/>
                <a:cs typeface="Times New Roman" pitchFamily="18" charset="0"/>
              </a:rPr>
              <a:t>coppy</a:t>
            </a:r>
            <a:r>
              <a:rPr lang="en-US" sz="3600" dirty="0" smtClean="0">
                <a:solidFill>
                  <a:srgbClr val="FF0000"/>
                </a:solidFill>
                <a:latin typeface="Times New Roman" pitchFamily="18" charset="0"/>
                <a:cs typeface="Times New Roman" pitchFamily="18" charset="0"/>
              </a:rPr>
              <a:t> </a:t>
            </a:r>
            <a:r>
              <a:rPr lang="en-US" sz="3600" dirty="0" err="1" smtClean="0">
                <a:solidFill>
                  <a:srgbClr val="FF0000"/>
                </a:solidFill>
                <a:latin typeface="Times New Roman" pitchFamily="18" charset="0"/>
                <a:cs typeface="Times New Roman" pitchFamily="18" charset="0"/>
              </a:rPr>
              <a:t>về</a:t>
            </a:r>
            <a:r>
              <a:rPr lang="en-US" sz="3600" dirty="0" smtClean="0">
                <a:solidFill>
                  <a:srgbClr val="FF0000"/>
                </a:solidFill>
                <a:latin typeface="Times New Roman" pitchFamily="18" charset="0"/>
                <a:cs typeface="Times New Roman" pitchFamily="18" charset="0"/>
              </a:rPr>
              <a:t>.</a:t>
            </a:r>
            <a:endParaRPr lang="en-US" sz="3600" dirty="0">
              <a:solidFill>
                <a:srgbClr val="FF0000"/>
              </a:solidFill>
              <a:latin typeface="Times New Roman" pitchFamily="18" charset="0"/>
              <a:cs typeface="Times New Roman" pitchFamily="18" charset="0"/>
            </a:endParaRPr>
          </a:p>
          <a:p>
            <a:endParaRPr lang="en-US" sz="3600" dirty="0" smtClean="0">
              <a:solidFill>
                <a:srgbClr val="FF0000"/>
              </a:solidFill>
              <a:latin typeface="Times New Roman" pitchFamily="18" charset="0"/>
              <a:cs typeface="Times New Roman" pitchFamily="18" charset="0"/>
            </a:endParaRPr>
          </a:p>
          <a:p>
            <a:endParaRPr lang="en-US" sz="3600" dirty="0">
              <a:solidFill>
                <a:srgbClr val="FF0000"/>
              </a:solidFill>
              <a:latin typeface="Times New Roman" pitchFamily="18" charset="0"/>
              <a:cs typeface="Times New Roman" pitchFamily="18" charset="0"/>
            </a:endParaRPr>
          </a:p>
          <a:p>
            <a:endParaRPr lang="en-US" sz="3600" dirty="0" smtClean="0">
              <a:solidFill>
                <a:srgbClr val="FF0000"/>
              </a:solidFill>
              <a:latin typeface="Times New Roman" pitchFamily="18" charset="0"/>
              <a:cs typeface="Times New Roman" pitchFamily="18" charset="0"/>
            </a:endParaRPr>
          </a:p>
          <a:p>
            <a:endParaRPr lang="en-US" sz="3600" dirty="0">
              <a:solidFill>
                <a:srgbClr val="FF0000"/>
              </a:solidFill>
              <a:latin typeface="Times New Roman" pitchFamily="18" charset="0"/>
              <a:cs typeface="Times New Roman" pitchFamily="18" charset="0"/>
            </a:endParaRPr>
          </a:p>
          <a:p>
            <a:endParaRPr lang="en-US" sz="3600" dirty="0" smtClean="0">
              <a:solidFill>
                <a:srgbClr val="FF0000"/>
              </a:solidFill>
              <a:latin typeface="Times New Roman" pitchFamily="18" charset="0"/>
              <a:cs typeface="Times New Roman" pitchFamily="18" charset="0"/>
            </a:endParaRPr>
          </a:p>
          <a:p>
            <a:endParaRPr lang="en-US" sz="3600" dirty="0">
              <a:solidFill>
                <a:srgbClr val="FF0000"/>
              </a:solidFill>
            </a:endParaRPr>
          </a:p>
        </p:txBody>
      </p:sp>
    </p:spTree>
    <p:extLst>
      <p:ext uri="{BB962C8B-B14F-4D97-AF65-F5344CB8AC3E}">
        <p14:creationId xmlns:p14="http://schemas.microsoft.com/office/powerpoint/2010/main" val="3156805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03"/>
          <p:cNvPicPr>
            <a:picLocks noChangeAspect="1" noChangeArrowheads="1"/>
          </p:cNvPicPr>
          <p:nvPr/>
        </p:nvPicPr>
        <p:blipFill>
          <a:blip r:embed="rId2"/>
          <a:srcRect/>
          <a:stretch>
            <a:fillRect/>
          </a:stretch>
        </p:blipFill>
        <p:spPr bwMode="auto">
          <a:xfrm>
            <a:off x="571153" y="228600"/>
            <a:ext cx="1328738" cy="922338"/>
          </a:xfrm>
          <a:prstGeom prst="rect">
            <a:avLst/>
          </a:prstGeom>
          <a:noFill/>
          <a:ln w="9525">
            <a:noFill/>
            <a:miter lim="800000"/>
            <a:headEnd/>
            <a:tailEnd/>
          </a:ln>
        </p:spPr>
      </p:pic>
      <p:sp>
        <p:nvSpPr>
          <p:cNvPr id="5" name="TextBox 4"/>
          <p:cNvSpPr txBox="1"/>
          <p:nvPr/>
        </p:nvSpPr>
        <p:spPr>
          <a:xfrm>
            <a:off x="323528" y="2311772"/>
            <a:ext cx="8515672" cy="3375693"/>
          </a:xfrm>
          <a:prstGeom prst="rect">
            <a:avLst/>
          </a:prstGeom>
          <a:noFill/>
        </p:spPr>
        <p:txBody>
          <a:bodyPr wrap="square" lIns="51206" tIns="25603" rIns="51206" bIns="25603" rtlCol="0">
            <a:spAutoFit/>
          </a:bodyPr>
          <a:lstStyle/>
          <a:p>
            <a:pPr>
              <a:lnSpc>
                <a:spcPct val="150000"/>
              </a:lnSpc>
            </a:pPr>
            <a:r>
              <a:rPr lang="en-US" sz="4000" b="1"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CHÚC </a:t>
            </a:r>
            <a:r>
              <a:rPr lang="en-US" sz="40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CÁC CÔ GIÁO CÓ 1 BUỔI TẬP HUẤN VUI VẺ VÀ THÀNH </a:t>
            </a:r>
            <a:r>
              <a:rPr lang="en-US" sz="4000" b="1"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CÔNG !!!</a:t>
            </a:r>
            <a:endParaRPr lang="en-US" sz="40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endParaRPr>
          </a:p>
          <a:p>
            <a:endParaRPr lang="en-US" dirty="0"/>
          </a:p>
          <a:p>
            <a:pPr marL="288036" indent="-288036">
              <a:buAutoNum type="arabicPeriod"/>
            </a:pPr>
            <a:endParaRPr lang="en-US" dirty="0"/>
          </a:p>
        </p:txBody>
      </p:sp>
      <p:pic>
        <p:nvPicPr>
          <p:cNvPr id="6" name="Picture 2"/>
          <p:cNvPicPr>
            <a:picLocks noChangeAspect="1"/>
          </p:cNvPicPr>
          <p:nvPr/>
        </p:nvPicPr>
        <p:blipFill>
          <a:blip r:embed="rId3"/>
          <a:srcRect/>
          <a:stretch>
            <a:fillRect/>
          </a:stretch>
        </p:blipFill>
        <p:spPr bwMode="auto">
          <a:xfrm>
            <a:off x="5610225" y="4851400"/>
            <a:ext cx="3533775" cy="1295400"/>
          </a:xfrm>
          <a:prstGeom prst="rect">
            <a:avLst/>
          </a:prstGeom>
          <a:noFill/>
          <a:ln w="9525">
            <a:noFill/>
            <a:miter lim="800000"/>
            <a:headEnd/>
            <a:tailEnd/>
          </a:ln>
        </p:spPr>
      </p:pic>
    </p:spTree>
    <p:extLst>
      <p:ext uri="{BB962C8B-B14F-4D97-AF65-F5344CB8AC3E}">
        <p14:creationId xmlns:p14="http://schemas.microsoft.com/office/powerpoint/2010/main" val="13055467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03"/>
          <p:cNvPicPr>
            <a:picLocks noChangeAspect="1" noChangeArrowheads="1"/>
          </p:cNvPicPr>
          <p:nvPr/>
        </p:nvPicPr>
        <p:blipFill>
          <a:blip r:embed="rId2"/>
          <a:srcRect/>
          <a:stretch>
            <a:fillRect/>
          </a:stretch>
        </p:blipFill>
        <p:spPr bwMode="auto">
          <a:xfrm>
            <a:off x="571153" y="228600"/>
            <a:ext cx="1328738" cy="922338"/>
          </a:xfrm>
          <a:prstGeom prst="rect">
            <a:avLst/>
          </a:prstGeom>
          <a:noFill/>
          <a:ln w="9525">
            <a:noFill/>
            <a:miter lim="800000"/>
            <a:headEnd/>
            <a:tailEnd/>
          </a:ln>
        </p:spPr>
      </p:pic>
      <p:sp>
        <p:nvSpPr>
          <p:cNvPr id="5" name="TextBox 4"/>
          <p:cNvSpPr txBox="1"/>
          <p:nvPr/>
        </p:nvSpPr>
        <p:spPr>
          <a:xfrm>
            <a:off x="456843" y="2311400"/>
            <a:ext cx="8219613" cy="3191027"/>
          </a:xfrm>
          <a:prstGeom prst="rect">
            <a:avLst/>
          </a:prstGeom>
          <a:noFill/>
        </p:spPr>
        <p:txBody>
          <a:bodyPr wrap="square" lIns="51206" tIns="25603" rIns="51206" bIns="25603" rtlCol="0">
            <a:spAutoFit/>
          </a:bodyPr>
          <a:lstStyle/>
          <a:p>
            <a:pPr algn="ctr"/>
            <a:r>
              <a:rPr lang="en-US" sz="5400" dirty="0" smtClean="0">
                <a:solidFill>
                  <a:srgbClr val="FF0000"/>
                </a:solidFill>
                <a:latin typeface="Times New Roman" pitchFamily="18" charset="0"/>
                <a:cs typeface="Times New Roman" pitchFamily="18" charset="0"/>
              </a:rPr>
              <a:t>GIỚI THIỆU TÍNH NĂNG MỚI</a:t>
            </a:r>
            <a:endParaRPr lang="en-US" sz="5400" dirty="0">
              <a:solidFill>
                <a:srgbClr val="FF0000"/>
              </a:solidFill>
              <a:latin typeface="Times New Roman" pitchFamily="18" charset="0"/>
              <a:cs typeface="Times New Roman" pitchFamily="18" charset="0"/>
            </a:endParaRPr>
          </a:p>
          <a:p>
            <a:pPr>
              <a:lnSpc>
                <a:spcPct val="150000"/>
              </a:lnSpc>
            </a:pPr>
            <a:endParaRPr lang="en-US" sz="2800" dirty="0" smtClean="0">
              <a:latin typeface="Times New Roman" pitchFamily="18" charset="0"/>
              <a:cs typeface="Times New Roman" pitchFamily="18" charset="0"/>
            </a:endParaRPr>
          </a:p>
          <a:p>
            <a:endParaRPr lang="en-US" dirty="0"/>
          </a:p>
          <a:p>
            <a:pPr marL="288036" indent="-288036">
              <a:buAutoNum type="arabicPeriod"/>
            </a:pPr>
            <a:endParaRPr lang="en-US" dirty="0"/>
          </a:p>
          <a:p>
            <a:pPr marL="288036" indent="-288036">
              <a:buAutoNum type="arabicPeriod"/>
            </a:pPr>
            <a:endParaRPr lang="en-US" dirty="0"/>
          </a:p>
        </p:txBody>
      </p:sp>
      <p:pic>
        <p:nvPicPr>
          <p:cNvPr id="6" name="Picture 2"/>
          <p:cNvPicPr>
            <a:picLocks noChangeAspect="1"/>
          </p:cNvPicPr>
          <p:nvPr/>
        </p:nvPicPr>
        <p:blipFill>
          <a:blip r:embed="rId3"/>
          <a:srcRect/>
          <a:stretch>
            <a:fillRect/>
          </a:stretch>
        </p:blipFill>
        <p:spPr bwMode="auto">
          <a:xfrm>
            <a:off x="5364087" y="5502427"/>
            <a:ext cx="3533775" cy="1295400"/>
          </a:xfrm>
          <a:prstGeom prst="rect">
            <a:avLst/>
          </a:prstGeom>
          <a:noFill/>
          <a:ln w="9525">
            <a:noFill/>
            <a:miter lim="800000"/>
            <a:headEnd/>
            <a:tailEnd/>
          </a:ln>
        </p:spPr>
      </p:pic>
      <p:grpSp>
        <p:nvGrpSpPr>
          <p:cNvPr id="7" name="Group 8"/>
          <p:cNvGrpSpPr>
            <a:grpSpLocks/>
          </p:cNvGrpSpPr>
          <p:nvPr/>
        </p:nvGrpSpPr>
        <p:grpSpPr bwMode="auto">
          <a:xfrm>
            <a:off x="342533" y="4394201"/>
            <a:ext cx="2286000" cy="1500187"/>
            <a:chOff x="0" y="0"/>
            <a:chExt cx="4157663" cy="3262312"/>
          </a:xfrm>
        </p:grpSpPr>
        <p:grpSp>
          <p:nvGrpSpPr>
            <p:cNvPr id="8" name="Group 9"/>
            <p:cNvGrpSpPr>
              <a:grpSpLocks/>
            </p:cNvGrpSpPr>
            <p:nvPr/>
          </p:nvGrpSpPr>
          <p:grpSpPr bwMode="auto">
            <a:xfrm>
              <a:off x="0" y="1798637"/>
              <a:ext cx="635001" cy="455613"/>
              <a:chOff x="0" y="-1"/>
              <a:chExt cx="400" cy="287"/>
            </a:xfrm>
          </p:grpSpPr>
          <p:sp>
            <p:nvSpPr>
              <p:cNvPr id="98" name="AutoShape 24"/>
              <p:cNvSpPr>
                <a:spLocks noChangeArrowheads="1"/>
              </p:cNvSpPr>
              <p:nvPr/>
            </p:nvSpPr>
            <p:spPr bwMode="auto">
              <a:xfrm>
                <a:off x="173" y="90"/>
                <a:ext cx="227" cy="196"/>
              </a:xfrm>
              <a:prstGeom prst="hexagon">
                <a:avLst>
                  <a:gd name="adj" fmla="val 28949"/>
                  <a:gd name="vf" fmla="val 115470"/>
                </a:avLst>
              </a:prstGeom>
              <a:solidFill>
                <a:srgbClr val="9900CC">
                  <a:alpha val="38039"/>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99" name="AutoShape 25"/>
              <p:cNvSpPr>
                <a:spLocks noChangeArrowheads="1"/>
              </p:cNvSpPr>
              <p:nvPr/>
            </p:nvSpPr>
            <p:spPr bwMode="auto">
              <a:xfrm>
                <a:off x="0" y="-1"/>
                <a:ext cx="227" cy="196"/>
              </a:xfrm>
              <a:prstGeom prst="hexagon">
                <a:avLst>
                  <a:gd name="adj" fmla="val 28949"/>
                  <a:gd name="vf" fmla="val 115470"/>
                </a:avLst>
              </a:prstGeom>
              <a:solidFill>
                <a:srgbClr val="9900CC">
                  <a:alpha val="16078"/>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grpSp>
        <p:sp>
          <p:nvSpPr>
            <p:cNvPr id="9" name="AutoShape 26"/>
            <p:cNvSpPr>
              <a:spLocks noChangeArrowheads="1"/>
            </p:cNvSpPr>
            <p:nvPr/>
          </p:nvSpPr>
          <p:spPr bwMode="auto">
            <a:xfrm>
              <a:off x="2520584" y="2951616"/>
              <a:ext cx="358021" cy="310696"/>
            </a:xfrm>
            <a:prstGeom prst="hexagon">
              <a:avLst>
                <a:gd name="adj" fmla="val 28947"/>
                <a:gd name="vf" fmla="val 115470"/>
              </a:avLst>
            </a:prstGeom>
            <a:solidFill>
              <a:srgbClr val="FF9900">
                <a:alpha val="14117"/>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grpSp>
          <p:nvGrpSpPr>
            <p:cNvPr id="10" name="Group 13"/>
            <p:cNvGrpSpPr>
              <a:grpSpLocks/>
            </p:cNvGrpSpPr>
            <p:nvPr/>
          </p:nvGrpSpPr>
          <p:grpSpPr bwMode="auto">
            <a:xfrm>
              <a:off x="501654" y="0"/>
              <a:ext cx="3656014" cy="2886076"/>
              <a:chOff x="-1" y="0"/>
              <a:chExt cx="2303" cy="1818"/>
            </a:xfrm>
          </p:grpSpPr>
          <p:sp>
            <p:nvSpPr>
              <p:cNvPr id="31" name="AutoShape 28"/>
              <p:cNvSpPr>
                <a:spLocks noChangeArrowheads="1"/>
              </p:cNvSpPr>
              <p:nvPr/>
            </p:nvSpPr>
            <p:spPr bwMode="auto">
              <a:xfrm>
                <a:off x="1203" y="220"/>
                <a:ext cx="226" cy="196"/>
              </a:xfrm>
              <a:prstGeom prst="hexagon">
                <a:avLst>
                  <a:gd name="adj" fmla="val 28949"/>
                  <a:gd name="vf" fmla="val 115470"/>
                </a:avLst>
              </a:prstGeom>
              <a:solidFill>
                <a:srgbClr val="0066FF">
                  <a:alpha val="16078"/>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grpSp>
            <p:nvGrpSpPr>
              <p:cNvPr id="32" name="Group 15"/>
              <p:cNvGrpSpPr>
                <a:grpSpLocks/>
              </p:cNvGrpSpPr>
              <p:nvPr/>
            </p:nvGrpSpPr>
            <p:grpSpPr bwMode="auto">
              <a:xfrm>
                <a:off x="-1" y="0"/>
                <a:ext cx="2303" cy="1818"/>
                <a:chOff x="-1" y="0"/>
                <a:chExt cx="2303" cy="1818"/>
              </a:xfrm>
            </p:grpSpPr>
            <p:grpSp>
              <p:nvGrpSpPr>
                <p:cNvPr id="33" name="Group 16"/>
                <p:cNvGrpSpPr>
                  <a:grpSpLocks/>
                </p:cNvGrpSpPr>
                <p:nvPr/>
              </p:nvGrpSpPr>
              <p:grpSpPr bwMode="auto">
                <a:xfrm>
                  <a:off x="-1" y="0"/>
                  <a:ext cx="2303" cy="1818"/>
                  <a:chOff x="-1" y="0"/>
                  <a:chExt cx="2303" cy="1818"/>
                </a:xfrm>
              </p:grpSpPr>
              <p:grpSp>
                <p:nvGrpSpPr>
                  <p:cNvPr id="35" name="Group 17"/>
                  <p:cNvGrpSpPr>
                    <a:grpSpLocks/>
                  </p:cNvGrpSpPr>
                  <p:nvPr/>
                </p:nvGrpSpPr>
                <p:grpSpPr bwMode="auto">
                  <a:xfrm>
                    <a:off x="-1" y="0"/>
                    <a:ext cx="2303" cy="1818"/>
                    <a:chOff x="-1" y="0"/>
                    <a:chExt cx="2303" cy="1818"/>
                  </a:xfrm>
                </p:grpSpPr>
                <p:sp>
                  <p:nvSpPr>
                    <p:cNvPr id="37" name="AutoShape 32"/>
                    <p:cNvSpPr>
                      <a:spLocks noChangeArrowheads="1"/>
                    </p:cNvSpPr>
                    <p:nvPr/>
                  </p:nvSpPr>
                  <p:spPr bwMode="auto">
                    <a:xfrm>
                      <a:off x="345" y="539"/>
                      <a:ext cx="227" cy="196"/>
                    </a:xfrm>
                    <a:prstGeom prst="hexagon">
                      <a:avLst>
                        <a:gd name="adj" fmla="val 28949"/>
                        <a:gd name="vf" fmla="val 115470"/>
                      </a:avLst>
                    </a:prstGeom>
                    <a:solidFill>
                      <a:srgbClr val="00CC66">
                        <a:alpha val="32156"/>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grpSp>
                  <p:nvGrpSpPr>
                    <p:cNvPr id="38" name="Group 19"/>
                    <p:cNvGrpSpPr>
                      <a:grpSpLocks/>
                    </p:cNvGrpSpPr>
                    <p:nvPr/>
                  </p:nvGrpSpPr>
                  <p:grpSpPr bwMode="auto">
                    <a:xfrm>
                      <a:off x="-1" y="0"/>
                      <a:ext cx="2303" cy="1818"/>
                      <a:chOff x="-1" y="0"/>
                      <a:chExt cx="2303" cy="1818"/>
                    </a:xfrm>
                  </p:grpSpPr>
                  <p:grpSp>
                    <p:nvGrpSpPr>
                      <p:cNvPr id="39" name="Group 20"/>
                      <p:cNvGrpSpPr>
                        <a:grpSpLocks/>
                      </p:cNvGrpSpPr>
                      <p:nvPr/>
                    </p:nvGrpSpPr>
                    <p:grpSpPr bwMode="auto">
                      <a:xfrm>
                        <a:off x="-1" y="0"/>
                        <a:ext cx="2303" cy="1818"/>
                        <a:chOff x="-1" y="0"/>
                        <a:chExt cx="2303" cy="1818"/>
                      </a:xfrm>
                    </p:grpSpPr>
                    <p:sp>
                      <p:nvSpPr>
                        <p:cNvPr id="43" name="AutoShape 35"/>
                        <p:cNvSpPr>
                          <a:spLocks noChangeArrowheads="1"/>
                        </p:cNvSpPr>
                        <p:nvPr/>
                      </p:nvSpPr>
                      <p:spPr bwMode="auto">
                        <a:xfrm>
                          <a:off x="1040" y="733"/>
                          <a:ext cx="227" cy="196"/>
                        </a:xfrm>
                        <a:prstGeom prst="hexagon">
                          <a:avLst>
                            <a:gd name="adj" fmla="val 28949"/>
                            <a:gd name="vf" fmla="val 115470"/>
                          </a:avLst>
                        </a:prstGeom>
                        <a:solidFill>
                          <a:srgbClr val="0066FF"/>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44" name="AutoShape 36"/>
                        <p:cNvSpPr>
                          <a:spLocks noChangeArrowheads="1"/>
                        </p:cNvSpPr>
                        <p:nvPr/>
                      </p:nvSpPr>
                      <p:spPr bwMode="auto">
                        <a:xfrm>
                          <a:off x="1054" y="1124"/>
                          <a:ext cx="227" cy="196"/>
                        </a:xfrm>
                        <a:prstGeom prst="hexagon">
                          <a:avLst>
                            <a:gd name="adj" fmla="val 28949"/>
                            <a:gd name="vf" fmla="val 115470"/>
                          </a:avLst>
                        </a:prstGeom>
                        <a:solidFill>
                          <a:srgbClr val="FF9900">
                            <a:alpha val="76077"/>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45" name="AutoShape 37"/>
                        <p:cNvSpPr>
                          <a:spLocks noChangeArrowheads="1"/>
                        </p:cNvSpPr>
                        <p:nvPr/>
                      </p:nvSpPr>
                      <p:spPr bwMode="auto">
                        <a:xfrm>
                          <a:off x="707" y="1142"/>
                          <a:ext cx="227" cy="196"/>
                        </a:xfrm>
                        <a:prstGeom prst="hexagon">
                          <a:avLst>
                            <a:gd name="adj" fmla="val 28949"/>
                            <a:gd name="vf" fmla="val 115470"/>
                          </a:avLst>
                        </a:prstGeom>
                        <a:solidFill>
                          <a:srgbClr val="9900CC">
                            <a:alpha val="69019"/>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grpSp>
                      <p:nvGrpSpPr>
                        <p:cNvPr id="46" name="Group 24"/>
                        <p:cNvGrpSpPr>
                          <a:grpSpLocks/>
                        </p:cNvGrpSpPr>
                        <p:nvPr/>
                      </p:nvGrpSpPr>
                      <p:grpSpPr bwMode="auto">
                        <a:xfrm>
                          <a:off x="-1" y="0"/>
                          <a:ext cx="2303" cy="1818"/>
                          <a:chOff x="-1" y="0"/>
                          <a:chExt cx="2303" cy="1818"/>
                        </a:xfrm>
                      </p:grpSpPr>
                      <p:sp>
                        <p:nvSpPr>
                          <p:cNvPr id="47" name="AutoShape 39"/>
                          <p:cNvSpPr>
                            <a:spLocks noChangeArrowheads="1"/>
                          </p:cNvSpPr>
                          <p:nvPr/>
                        </p:nvSpPr>
                        <p:spPr bwMode="auto">
                          <a:xfrm>
                            <a:off x="863" y="639"/>
                            <a:ext cx="226" cy="196"/>
                          </a:xfrm>
                          <a:prstGeom prst="hexagon">
                            <a:avLst>
                              <a:gd name="adj" fmla="val 28949"/>
                              <a:gd name="vf" fmla="val 115470"/>
                            </a:avLst>
                          </a:prstGeom>
                          <a:solidFill>
                            <a:srgbClr val="00CC66"/>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48" name="AutoShape 40"/>
                          <p:cNvSpPr>
                            <a:spLocks noChangeArrowheads="1"/>
                          </p:cNvSpPr>
                          <p:nvPr/>
                        </p:nvSpPr>
                        <p:spPr bwMode="auto">
                          <a:xfrm>
                            <a:off x="865" y="441"/>
                            <a:ext cx="227" cy="196"/>
                          </a:xfrm>
                          <a:prstGeom prst="hexagon">
                            <a:avLst>
                              <a:gd name="adj" fmla="val 28949"/>
                              <a:gd name="vf" fmla="val 115470"/>
                            </a:avLst>
                          </a:prstGeom>
                          <a:solidFill>
                            <a:srgbClr val="00CC66">
                              <a:alpha val="74117"/>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49" name="AutoShape 41"/>
                          <p:cNvSpPr>
                            <a:spLocks noChangeArrowheads="1"/>
                          </p:cNvSpPr>
                          <p:nvPr/>
                        </p:nvSpPr>
                        <p:spPr bwMode="auto">
                          <a:xfrm>
                            <a:off x="692" y="337"/>
                            <a:ext cx="226" cy="196"/>
                          </a:xfrm>
                          <a:prstGeom prst="hexagon">
                            <a:avLst>
                              <a:gd name="adj" fmla="val 28949"/>
                              <a:gd name="vf" fmla="val 115470"/>
                            </a:avLst>
                          </a:prstGeom>
                          <a:solidFill>
                            <a:srgbClr val="00CC66">
                              <a:alpha val="45097"/>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50" name="AutoShape 42"/>
                          <p:cNvSpPr>
                            <a:spLocks noChangeArrowheads="1"/>
                          </p:cNvSpPr>
                          <p:nvPr/>
                        </p:nvSpPr>
                        <p:spPr bwMode="auto">
                          <a:xfrm>
                            <a:off x="883" y="1231"/>
                            <a:ext cx="226" cy="196"/>
                          </a:xfrm>
                          <a:prstGeom prst="hexagon">
                            <a:avLst>
                              <a:gd name="adj" fmla="val 28949"/>
                              <a:gd name="vf" fmla="val 115470"/>
                            </a:avLst>
                          </a:prstGeom>
                          <a:solidFill>
                            <a:srgbClr val="9900CC">
                              <a:alpha val="61176"/>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51" name="AutoShape 43"/>
                          <p:cNvSpPr>
                            <a:spLocks noChangeArrowheads="1"/>
                          </p:cNvSpPr>
                          <p:nvPr/>
                        </p:nvSpPr>
                        <p:spPr bwMode="auto">
                          <a:xfrm>
                            <a:off x="696" y="544"/>
                            <a:ext cx="227" cy="196"/>
                          </a:xfrm>
                          <a:prstGeom prst="hexagon">
                            <a:avLst>
                              <a:gd name="adj" fmla="val 28949"/>
                              <a:gd name="vf" fmla="val 115470"/>
                            </a:avLst>
                          </a:prstGeom>
                          <a:solidFill>
                            <a:srgbClr val="00CC66">
                              <a:alpha val="78038"/>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52" name="AutoShape 44"/>
                          <p:cNvSpPr>
                            <a:spLocks noChangeArrowheads="1"/>
                          </p:cNvSpPr>
                          <p:nvPr/>
                        </p:nvSpPr>
                        <p:spPr bwMode="auto">
                          <a:xfrm>
                            <a:off x="1220" y="824"/>
                            <a:ext cx="227" cy="196"/>
                          </a:xfrm>
                          <a:prstGeom prst="hexagon">
                            <a:avLst>
                              <a:gd name="adj" fmla="val 28949"/>
                              <a:gd name="vf" fmla="val 115470"/>
                            </a:avLst>
                          </a:prstGeom>
                          <a:solidFill>
                            <a:srgbClr val="AAE600"/>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53" name="AutoShape 45"/>
                          <p:cNvSpPr>
                            <a:spLocks noChangeArrowheads="1"/>
                          </p:cNvSpPr>
                          <p:nvPr/>
                        </p:nvSpPr>
                        <p:spPr bwMode="auto">
                          <a:xfrm>
                            <a:off x="1405" y="1318"/>
                            <a:ext cx="227" cy="196"/>
                          </a:xfrm>
                          <a:prstGeom prst="hexagon">
                            <a:avLst>
                              <a:gd name="adj" fmla="val 28949"/>
                              <a:gd name="vf" fmla="val 115470"/>
                            </a:avLst>
                          </a:prstGeom>
                          <a:solidFill>
                            <a:srgbClr val="FF9900">
                              <a:alpha val="41176"/>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54" name="AutoShape 46"/>
                          <p:cNvSpPr>
                            <a:spLocks noChangeArrowheads="1"/>
                          </p:cNvSpPr>
                          <p:nvPr/>
                        </p:nvSpPr>
                        <p:spPr bwMode="auto">
                          <a:xfrm>
                            <a:off x="1198" y="424"/>
                            <a:ext cx="227" cy="196"/>
                          </a:xfrm>
                          <a:prstGeom prst="hexagon">
                            <a:avLst>
                              <a:gd name="adj" fmla="val 28949"/>
                              <a:gd name="vf" fmla="val 115470"/>
                            </a:avLst>
                          </a:prstGeom>
                          <a:solidFill>
                            <a:srgbClr val="0066FF">
                              <a:alpha val="67058"/>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55" name="AutoShape 47"/>
                          <p:cNvSpPr>
                            <a:spLocks noChangeArrowheads="1"/>
                          </p:cNvSpPr>
                          <p:nvPr/>
                        </p:nvSpPr>
                        <p:spPr bwMode="auto">
                          <a:xfrm>
                            <a:off x="1373" y="324"/>
                            <a:ext cx="227" cy="196"/>
                          </a:xfrm>
                          <a:prstGeom prst="hexagon">
                            <a:avLst>
                              <a:gd name="adj" fmla="val 28949"/>
                              <a:gd name="vf" fmla="val 115470"/>
                            </a:avLst>
                          </a:prstGeom>
                          <a:solidFill>
                            <a:srgbClr val="0066FF">
                              <a:alpha val="32156"/>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56" name="AutoShape 48"/>
                          <p:cNvSpPr>
                            <a:spLocks noChangeArrowheads="1"/>
                          </p:cNvSpPr>
                          <p:nvPr/>
                        </p:nvSpPr>
                        <p:spPr bwMode="auto">
                          <a:xfrm>
                            <a:off x="525" y="846"/>
                            <a:ext cx="227" cy="196"/>
                          </a:xfrm>
                          <a:prstGeom prst="hexagon">
                            <a:avLst>
                              <a:gd name="adj" fmla="val 28949"/>
                              <a:gd name="vf" fmla="val 115470"/>
                            </a:avLst>
                          </a:prstGeom>
                          <a:solidFill>
                            <a:srgbClr val="FF0066">
                              <a:alpha val="56078"/>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57" name="AutoShape 49"/>
                          <p:cNvSpPr>
                            <a:spLocks noChangeArrowheads="1"/>
                          </p:cNvSpPr>
                          <p:nvPr/>
                        </p:nvSpPr>
                        <p:spPr bwMode="auto">
                          <a:xfrm>
                            <a:off x="702" y="939"/>
                            <a:ext cx="227" cy="198"/>
                          </a:xfrm>
                          <a:prstGeom prst="hexagon">
                            <a:avLst>
                              <a:gd name="adj" fmla="val 28948"/>
                              <a:gd name="vf" fmla="val 115470"/>
                            </a:avLst>
                          </a:prstGeom>
                          <a:solidFill>
                            <a:srgbClr val="FF0066">
                              <a:alpha val="78038"/>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58" name="AutoShape 50"/>
                          <p:cNvSpPr>
                            <a:spLocks noChangeArrowheads="1"/>
                          </p:cNvSpPr>
                          <p:nvPr/>
                        </p:nvSpPr>
                        <p:spPr bwMode="auto">
                          <a:xfrm>
                            <a:off x="352" y="948"/>
                            <a:ext cx="227" cy="196"/>
                          </a:xfrm>
                          <a:prstGeom prst="hexagon">
                            <a:avLst>
                              <a:gd name="adj" fmla="val 28949"/>
                              <a:gd name="vf" fmla="val 115470"/>
                            </a:avLst>
                          </a:prstGeom>
                          <a:solidFill>
                            <a:srgbClr val="FF0066">
                              <a:alpha val="45097"/>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59" name="AutoShape 51"/>
                          <p:cNvSpPr>
                            <a:spLocks noChangeArrowheads="1"/>
                          </p:cNvSpPr>
                          <p:nvPr/>
                        </p:nvSpPr>
                        <p:spPr bwMode="auto">
                          <a:xfrm>
                            <a:off x="1223" y="1022"/>
                            <a:ext cx="227" cy="196"/>
                          </a:xfrm>
                          <a:prstGeom prst="hexagon">
                            <a:avLst>
                              <a:gd name="adj" fmla="val 28949"/>
                              <a:gd name="vf" fmla="val 115470"/>
                            </a:avLst>
                          </a:prstGeom>
                          <a:solidFill>
                            <a:srgbClr val="FF9900">
                              <a:alpha val="69019"/>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60" name="AutoShape 52"/>
                          <p:cNvSpPr>
                            <a:spLocks noChangeArrowheads="1"/>
                          </p:cNvSpPr>
                          <p:nvPr/>
                        </p:nvSpPr>
                        <p:spPr bwMode="auto">
                          <a:xfrm>
                            <a:off x="1565" y="815"/>
                            <a:ext cx="227" cy="198"/>
                          </a:xfrm>
                          <a:prstGeom prst="hexagon">
                            <a:avLst>
                              <a:gd name="adj" fmla="val 28948"/>
                              <a:gd name="vf" fmla="val 115470"/>
                            </a:avLst>
                          </a:prstGeom>
                          <a:solidFill>
                            <a:srgbClr val="AAE600">
                              <a:alpha val="56078"/>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61" name="AutoShape 53"/>
                          <p:cNvSpPr>
                            <a:spLocks noChangeArrowheads="1"/>
                          </p:cNvSpPr>
                          <p:nvPr/>
                        </p:nvSpPr>
                        <p:spPr bwMode="auto">
                          <a:xfrm>
                            <a:off x="1549" y="220"/>
                            <a:ext cx="227" cy="196"/>
                          </a:xfrm>
                          <a:prstGeom prst="hexagon">
                            <a:avLst>
                              <a:gd name="adj" fmla="val 28949"/>
                              <a:gd name="vf" fmla="val 115470"/>
                            </a:avLst>
                          </a:prstGeom>
                          <a:solidFill>
                            <a:srgbClr val="0066FF">
                              <a:alpha val="12157"/>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62" name="AutoShape 54"/>
                          <p:cNvSpPr>
                            <a:spLocks noChangeArrowheads="1"/>
                          </p:cNvSpPr>
                          <p:nvPr/>
                        </p:nvSpPr>
                        <p:spPr bwMode="auto">
                          <a:xfrm>
                            <a:off x="878" y="1035"/>
                            <a:ext cx="227" cy="196"/>
                          </a:xfrm>
                          <a:prstGeom prst="hexagon">
                            <a:avLst>
                              <a:gd name="adj" fmla="val 28949"/>
                              <a:gd name="vf" fmla="val 115470"/>
                            </a:avLst>
                          </a:prstGeom>
                          <a:solidFill>
                            <a:srgbClr val="9900CC"/>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63" name="AutoShape 55"/>
                          <p:cNvSpPr>
                            <a:spLocks noChangeArrowheads="1"/>
                          </p:cNvSpPr>
                          <p:nvPr/>
                        </p:nvSpPr>
                        <p:spPr bwMode="auto">
                          <a:xfrm>
                            <a:off x="869" y="835"/>
                            <a:ext cx="227" cy="196"/>
                          </a:xfrm>
                          <a:prstGeom prst="hexagon">
                            <a:avLst>
                              <a:gd name="adj" fmla="val 28949"/>
                              <a:gd name="vf" fmla="val 115470"/>
                            </a:avLst>
                          </a:prstGeom>
                          <a:solidFill>
                            <a:srgbClr val="FF0066"/>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64" name="AutoShape 56"/>
                          <p:cNvSpPr>
                            <a:spLocks noChangeArrowheads="1"/>
                          </p:cNvSpPr>
                          <p:nvPr/>
                        </p:nvSpPr>
                        <p:spPr bwMode="auto">
                          <a:xfrm>
                            <a:off x="1047" y="929"/>
                            <a:ext cx="227" cy="198"/>
                          </a:xfrm>
                          <a:prstGeom prst="hexagon">
                            <a:avLst>
                              <a:gd name="adj" fmla="val 28948"/>
                              <a:gd name="vf" fmla="val 115470"/>
                            </a:avLst>
                          </a:prstGeom>
                          <a:solidFill>
                            <a:srgbClr val="FF9900"/>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65" name="AutoShape 57"/>
                          <p:cNvSpPr>
                            <a:spLocks noChangeArrowheads="1"/>
                          </p:cNvSpPr>
                          <p:nvPr/>
                        </p:nvSpPr>
                        <p:spPr bwMode="auto">
                          <a:xfrm>
                            <a:off x="1398" y="916"/>
                            <a:ext cx="227" cy="196"/>
                          </a:xfrm>
                          <a:prstGeom prst="hexagon">
                            <a:avLst>
                              <a:gd name="adj" fmla="val 28949"/>
                              <a:gd name="vf" fmla="val 115470"/>
                            </a:avLst>
                          </a:prstGeom>
                          <a:solidFill>
                            <a:srgbClr val="AAE600"/>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66" name="AutoShape 58"/>
                          <p:cNvSpPr>
                            <a:spLocks noChangeArrowheads="1"/>
                          </p:cNvSpPr>
                          <p:nvPr/>
                        </p:nvSpPr>
                        <p:spPr bwMode="auto">
                          <a:xfrm>
                            <a:off x="1209" y="622"/>
                            <a:ext cx="227" cy="196"/>
                          </a:xfrm>
                          <a:prstGeom prst="hexagon">
                            <a:avLst>
                              <a:gd name="adj" fmla="val 28949"/>
                              <a:gd name="vf" fmla="val 115470"/>
                            </a:avLst>
                          </a:prstGeom>
                          <a:solidFill>
                            <a:srgbClr val="0066FF">
                              <a:alpha val="72156"/>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67" name="AutoShape 59"/>
                          <p:cNvSpPr>
                            <a:spLocks noChangeArrowheads="1"/>
                          </p:cNvSpPr>
                          <p:nvPr/>
                        </p:nvSpPr>
                        <p:spPr bwMode="auto">
                          <a:xfrm>
                            <a:off x="1034" y="533"/>
                            <a:ext cx="227" cy="196"/>
                          </a:xfrm>
                          <a:prstGeom prst="hexagon">
                            <a:avLst>
                              <a:gd name="adj" fmla="val 28949"/>
                              <a:gd name="vf" fmla="val 115470"/>
                            </a:avLst>
                          </a:prstGeom>
                          <a:solidFill>
                            <a:srgbClr val="0066FF">
                              <a:alpha val="85097"/>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68" name="AutoShape 60"/>
                          <p:cNvSpPr>
                            <a:spLocks noChangeArrowheads="1"/>
                          </p:cNvSpPr>
                          <p:nvPr/>
                        </p:nvSpPr>
                        <p:spPr bwMode="auto">
                          <a:xfrm>
                            <a:off x="1229" y="1222"/>
                            <a:ext cx="227" cy="196"/>
                          </a:xfrm>
                          <a:prstGeom prst="hexagon">
                            <a:avLst>
                              <a:gd name="adj" fmla="val 28949"/>
                              <a:gd name="vf" fmla="val 115470"/>
                            </a:avLst>
                          </a:prstGeom>
                          <a:solidFill>
                            <a:srgbClr val="FF9900">
                              <a:alpha val="50195"/>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69" name="AutoShape 61"/>
                          <p:cNvSpPr>
                            <a:spLocks noChangeArrowheads="1"/>
                          </p:cNvSpPr>
                          <p:nvPr/>
                        </p:nvSpPr>
                        <p:spPr bwMode="auto">
                          <a:xfrm>
                            <a:off x="694" y="742"/>
                            <a:ext cx="227" cy="196"/>
                          </a:xfrm>
                          <a:prstGeom prst="hexagon">
                            <a:avLst>
                              <a:gd name="adj" fmla="val 28949"/>
                              <a:gd name="vf" fmla="val 115470"/>
                            </a:avLst>
                          </a:prstGeom>
                          <a:solidFill>
                            <a:srgbClr val="FF0066">
                              <a:alpha val="78038"/>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70" name="AutoShape 62"/>
                          <p:cNvSpPr>
                            <a:spLocks noChangeArrowheads="1"/>
                          </p:cNvSpPr>
                          <p:nvPr/>
                        </p:nvSpPr>
                        <p:spPr bwMode="auto">
                          <a:xfrm>
                            <a:off x="350" y="748"/>
                            <a:ext cx="227" cy="196"/>
                          </a:xfrm>
                          <a:prstGeom prst="hexagon">
                            <a:avLst>
                              <a:gd name="adj" fmla="val 28949"/>
                              <a:gd name="vf" fmla="val 115470"/>
                            </a:avLst>
                          </a:prstGeom>
                          <a:solidFill>
                            <a:srgbClr val="FF0066">
                              <a:alpha val="56078"/>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71" name="AutoShape 63"/>
                          <p:cNvSpPr>
                            <a:spLocks noChangeArrowheads="1"/>
                          </p:cNvSpPr>
                          <p:nvPr/>
                        </p:nvSpPr>
                        <p:spPr bwMode="auto">
                          <a:xfrm>
                            <a:off x="178" y="848"/>
                            <a:ext cx="227" cy="196"/>
                          </a:xfrm>
                          <a:prstGeom prst="hexagon">
                            <a:avLst>
                              <a:gd name="adj" fmla="val 28949"/>
                              <a:gd name="vf" fmla="val 115470"/>
                            </a:avLst>
                          </a:prstGeom>
                          <a:solidFill>
                            <a:srgbClr val="FF0066">
                              <a:alpha val="32156"/>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72" name="AutoShape 64"/>
                          <p:cNvSpPr>
                            <a:spLocks noChangeArrowheads="1"/>
                          </p:cNvSpPr>
                          <p:nvPr/>
                        </p:nvSpPr>
                        <p:spPr bwMode="auto">
                          <a:xfrm>
                            <a:off x="1740" y="902"/>
                            <a:ext cx="227" cy="198"/>
                          </a:xfrm>
                          <a:prstGeom prst="hexagon">
                            <a:avLst>
                              <a:gd name="adj" fmla="val 28948"/>
                              <a:gd name="vf" fmla="val 115470"/>
                            </a:avLst>
                          </a:prstGeom>
                          <a:solidFill>
                            <a:srgbClr val="AAE600">
                              <a:alpha val="23137"/>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73" name="AutoShape 65"/>
                          <p:cNvSpPr>
                            <a:spLocks noChangeArrowheads="1"/>
                          </p:cNvSpPr>
                          <p:nvPr/>
                        </p:nvSpPr>
                        <p:spPr bwMode="auto">
                          <a:xfrm>
                            <a:off x="1898" y="796"/>
                            <a:ext cx="227" cy="196"/>
                          </a:xfrm>
                          <a:prstGeom prst="hexagon">
                            <a:avLst>
                              <a:gd name="adj" fmla="val 28949"/>
                              <a:gd name="vf" fmla="val 115470"/>
                            </a:avLst>
                          </a:prstGeom>
                          <a:solidFill>
                            <a:srgbClr val="AAE600">
                              <a:alpha val="20000"/>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74" name="AutoShape 66"/>
                          <p:cNvSpPr>
                            <a:spLocks noChangeArrowheads="1"/>
                          </p:cNvSpPr>
                          <p:nvPr/>
                        </p:nvSpPr>
                        <p:spPr bwMode="auto">
                          <a:xfrm>
                            <a:off x="1387" y="720"/>
                            <a:ext cx="227" cy="196"/>
                          </a:xfrm>
                          <a:prstGeom prst="hexagon">
                            <a:avLst>
                              <a:gd name="adj" fmla="val 28949"/>
                              <a:gd name="vf" fmla="val 115470"/>
                            </a:avLst>
                          </a:prstGeom>
                          <a:solidFill>
                            <a:srgbClr val="AAE600">
                              <a:alpha val="72156"/>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75" name="AutoShape 67"/>
                          <p:cNvSpPr>
                            <a:spLocks noChangeArrowheads="1"/>
                          </p:cNvSpPr>
                          <p:nvPr/>
                        </p:nvSpPr>
                        <p:spPr bwMode="auto">
                          <a:xfrm>
                            <a:off x="521" y="235"/>
                            <a:ext cx="226" cy="196"/>
                          </a:xfrm>
                          <a:prstGeom prst="hexagon">
                            <a:avLst>
                              <a:gd name="adj" fmla="val 28949"/>
                              <a:gd name="vf" fmla="val 115470"/>
                            </a:avLst>
                          </a:prstGeom>
                          <a:solidFill>
                            <a:srgbClr val="00CC66">
                              <a:alpha val="12157"/>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76" name="AutoShape 68"/>
                          <p:cNvSpPr>
                            <a:spLocks noChangeArrowheads="1"/>
                          </p:cNvSpPr>
                          <p:nvPr/>
                        </p:nvSpPr>
                        <p:spPr bwMode="auto">
                          <a:xfrm>
                            <a:off x="1369" y="526"/>
                            <a:ext cx="227" cy="196"/>
                          </a:xfrm>
                          <a:prstGeom prst="hexagon">
                            <a:avLst>
                              <a:gd name="adj" fmla="val 28949"/>
                              <a:gd name="vf" fmla="val 115470"/>
                            </a:avLst>
                          </a:prstGeom>
                          <a:solidFill>
                            <a:srgbClr val="0066FF">
                              <a:alpha val="67058"/>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77" name="AutoShape 69"/>
                          <p:cNvSpPr>
                            <a:spLocks noChangeArrowheads="1"/>
                          </p:cNvSpPr>
                          <p:nvPr/>
                        </p:nvSpPr>
                        <p:spPr bwMode="auto">
                          <a:xfrm>
                            <a:off x="1229" y="1416"/>
                            <a:ext cx="227" cy="196"/>
                          </a:xfrm>
                          <a:prstGeom prst="hexagon">
                            <a:avLst>
                              <a:gd name="adj" fmla="val 28949"/>
                              <a:gd name="vf" fmla="val 115470"/>
                            </a:avLst>
                          </a:prstGeom>
                          <a:solidFill>
                            <a:srgbClr val="FF9900">
                              <a:alpha val="7059"/>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78" name="AutoShape 70"/>
                          <p:cNvSpPr>
                            <a:spLocks noChangeArrowheads="1"/>
                          </p:cNvSpPr>
                          <p:nvPr/>
                        </p:nvSpPr>
                        <p:spPr bwMode="auto">
                          <a:xfrm>
                            <a:off x="1578" y="1422"/>
                            <a:ext cx="227" cy="198"/>
                          </a:xfrm>
                          <a:prstGeom prst="hexagon">
                            <a:avLst>
                              <a:gd name="adj" fmla="val 28948"/>
                              <a:gd name="vf" fmla="val 115470"/>
                            </a:avLst>
                          </a:prstGeom>
                          <a:solidFill>
                            <a:srgbClr val="FF9900">
                              <a:alpha val="34117"/>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79" name="AutoShape 71"/>
                          <p:cNvSpPr>
                            <a:spLocks noChangeArrowheads="1"/>
                          </p:cNvSpPr>
                          <p:nvPr/>
                        </p:nvSpPr>
                        <p:spPr bwMode="auto">
                          <a:xfrm>
                            <a:off x="1036" y="335"/>
                            <a:ext cx="227" cy="196"/>
                          </a:xfrm>
                          <a:prstGeom prst="hexagon">
                            <a:avLst>
                              <a:gd name="adj" fmla="val 28949"/>
                              <a:gd name="vf" fmla="val 115470"/>
                            </a:avLst>
                          </a:prstGeom>
                          <a:solidFill>
                            <a:srgbClr val="0066FF">
                              <a:alpha val="58038"/>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80" name="AutoShape 72"/>
                          <p:cNvSpPr>
                            <a:spLocks noChangeArrowheads="1"/>
                          </p:cNvSpPr>
                          <p:nvPr/>
                        </p:nvSpPr>
                        <p:spPr bwMode="auto">
                          <a:xfrm>
                            <a:off x="1540" y="415"/>
                            <a:ext cx="227" cy="196"/>
                          </a:xfrm>
                          <a:prstGeom prst="hexagon">
                            <a:avLst>
                              <a:gd name="adj" fmla="val 28949"/>
                              <a:gd name="vf" fmla="val 115470"/>
                            </a:avLst>
                          </a:prstGeom>
                          <a:solidFill>
                            <a:srgbClr val="0066FF">
                              <a:alpha val="43137"/>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81" name="AutoShape 73"/>
                          <p:cNvSpPr>
                            <a:spLocks noChangeArrowheads="1"/>
                          </p:cNvSpPr>
                          <p:nvPr/>
                        </p:nvSpPr>
                        <p:spPr bwMode="auto">
                          <a:xfrm>
                            <a:off x="1576" y="1016"/>
                            <a:ext cx="227" cy="196"/>
                          </a:xfrm>
                          <a:prstGeom prst="hexagon">
                            <a:avLst>
                              <a:gd name="adj" fmla="val 28949"/>
                              <a:gd name="vf" fmla="val 115470"/>
                            </a:avLst>
                          </a:prstGeom>
                          <a:solidFill>
                            <a:srgbClr val="AAE600">
                              <a:alpha val="52156"/>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82" name="AutoShape 74"/>
                          <p:cNvSpPr>
                            <a:spLocks noChangeArrowheads="1"/>
                          </p:cNvSpPr>
                          <p:nvPr/>
                        </p:nvSpPr>
                        <p:spPr bwMode="auto">
                          <a:xfrm>
                            <a:off x="1029" y="135"/>
                            <a:ext cx="227" cy="196"/>
                          </a:xfrm>
                          <a:prstGeom prst="hexagon">
                            <a:avLst>
                              <a:gd name="adj" fmla="val 28949"/>
                              <a:gd name="vf" fmla="val 115470"/>
                            </a:avLst>
                          </a:prstGeom>
                          <a:solidFill>
                            <a:srgbClr val="00CC66">
                              <a:alpha val="5098"/>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83" name="AutoShape 75"/>
                          <p:cNvSpPr>
                            <a:spLocks noChangeArrowheads="1"/>
                          </p:cNvSpPr>
                          <p:nvPr/>
                        </p:nvSpPr>
                        <p:spPr bwMode="auto">
                          <a:xfrm>
                            <a:off x="1585" y="1622"/>
                            <a:ext cx="227" cy="196"/>
                          </a:xfrm>
                          <a:prstGeom prst="hexagon">
                            <a:avLst>
                              <a:gd name="adj" fmla="val 28949"/>
                              <a:gd name="vf" fmla="val 115470"/>
                            </a:avLst>
                          </a:prstGeom>
                          <a:solidFill>
                            <a:srgbClr val="FF9900">
                              <a:alpha val="5098"/>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84" name="AutoShape 76"/>
                          <p:cNvSpPr>
                            <a:spLocks noChangeArrowheads="1"/>
                          </p:cNvSpPr>
                          <p:nvPr/>
                        </p:nvSpPr>
                        <p:spPr bwMode="auto">
                          <a:xfrm>
                            <a:off x="860" y="244"/>
                            <a:ext cx="227" cy="196"/>
                          </a:xfrm>
                          <a:prstGeom prst="hexagon">
                            <a:avLst>
                              <a:gd name="adj" fmla="val 28949"/>
                              <a:gd name="vf" fmla="val 115470"/>
                            </a:avLst>
                          </a:prstGeom>
                          <a:solidFill>
                            <a:srgbClr val="00CC66">
                              <a:alpha val="34117"/>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85" name="AutoShape 77"/>
                          <p:cNvSpPr>
                            <a:spLocks noChangeArrowheads="1"/>
                          </p:cNvSpPr>
                          <p:nvPr/>
                        </p:nvSpPr>
                        <p:spPr bwMode="auto">
                          <a:xfrm>
                            <a:off x="1249" y="0"/>
                            <a:ext cx="227" cy="196"/>
                          </a:xfrm>
                          <a:prstGeom prst="hexagon">
                            <a:avLst>
                              <a:gd name="adj" fmla="val 28949"/>
                              <a:gd name="vf" fmla="val 115470"/>
                            </a:avLst>
                          </a:prstGeom>
                          <a:solidFill>
                            <a:srgbClr val="0066FF">
                              <a:alpha val="3137"/>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86" name="AutoShape 78"/>
                          <p:cNvSpPr>
                            <a:spLocks noChangeArrowheads="1"/>
                          </p:cNvSpPr>
                          <p:nvPr/>
                        </p:nvSpPr>
                        <p:spPr bwMode="auto">
                          <a:xfrm>
                            <a:off x="2075" y="696"/>
                            <a:ext cx="227" cy="196"/>
                          </a:xfrm>
                          <a:prstGeom prst="hexagon">
                            <a:avLst>
                              <a:gd name="adj" fmla="val 28949"/>
                              <a:gd name="vf" fmla="val 115470"/>
                            </a:avLst>
                          </a:prstGeom>
                          <a:solidFill>
                            <a:srgbClr val="AAE600">
                              <a:alpha val="14117"/>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87" name="AutoShape 79"/>
                          <p:cNvSpPr>
                            <a:spLocks noChangeArrowheads="1"/>
                          </p:cNvSpPr>
                          <p:nvPr/>
                        </p:nvSpPr>
                        <p:spPr bwMode="auto">
                          <a:xfrm>
                            <a:off x="1398" y="1116"/>
                            <a:ext cx="227" cy="196"/>
                          </a:xfrm>
                          <a:prstGeom prst="hexagon">
                            <a:avLst>
                              <a:gd name="adj" fmla="val 28949"/>
                              <a:gd name="vf" fmla="val 115470"/>
                            </a:avLst>
                          </a:prstGeom>
                          <a:solidFill>
                            <a:srgbClr val="FF9900">
                              <a:alpha val="69019"/>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88" name="AutoShape 80"/>
                          <p:cNvSpPr>
                            <a:spLocks noChangeArrowheads="1"/>
                          </p:cNvSpPr>
                          <p:nvPr/>
                        </p:nvSpPr>
                        <p:spPr bwMode="auto">
                          <a:xfrm>
                            <a:off x="538" y="1435"/>
                            <a:ext cx="227" cy="198"/>
                          </a:xfrm>
                          <a:prstGeom prst="hexagon">
                            <a:avLst>
                              <a:gd name="adj" fmla="val 28948"/>
                              <a:gd name="vf" fmla="val 115470"/>
                            </a:avLst>
                          </a:prstGeom>
                          <a:solidFill>
                            <a:srgbClr val="9900CC">
                              <a:alpha val="32156"/>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89" name="AutoShape 81"/>
                          <p:cNvSpPr>
                            <a:spLocks noChangeArrowheads="1"/>
                          </p:cNvSpPr>
                          <p:nvPr/>
                        </p:nvSpPr>
                        <p:spPr bwMode="auto">
                          <a:xfrm>
                            <a:off x="531" y="1046"/>
                            <a:ext cx="227" cy="196"/>
                          </a:xfrm>
                          <a:prstGeom prst="hexagon">
                            <a:avLst>
                              <a:gd name="adj" fmla="val 28949"/>
                              <a:gd name="vf" fmla="val 115470"/>
                            </a:avLst>
                          </a:prstGeom>
                          <a:solidFill>
                            <a:srgbClr val="FF0066">
                              <a:alpha val="61176"/>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90" name="AutoShape 82"/>
                          <p:cNvSpPr>
                            <a:spLocks noChangeArrowheads="1"/>
                          </p:cNvSpPr>
                          <p:nvPr/>
                        </p:nvSpPr>
                        <p:spPr bwMode="auto">
                          <a:xfrm>
                            <a:off x="1755" y="1103"/>
                            <a:ext cx="227" cy="196"/>
                          </a:xfrm>
                          <a:prstGeom prst="hexagon">
                            <a:avLst>
                              <a:gd name="adj" fmla="val 28949"/>
                              <a:gd name="vf" fmla="val 115470"/>
                            </a:avLst>
                          </a:prstGeom>
                          <a:solidFill>
                            <a:srgbClr val="AAE600">
                              <a:alpha val="14117"/>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91" name="AutoShape 83"/>
                          <p:cNvSpPr>
                            <a:spLocks noChangeArrowheads="1"/>
                          </p:cNvSpPr>
                          <p:nvPr/>
                        </p:nvSpPr>
                        <p:spPr bwMode="auto">
                          <a:xfrm>
                            <a:off x="-1" y="755"/>
                            <a:ext cx="227" cy="198"/>
                          </a:xfrm>
                          <a:prstGeom prst="hexagon">
                            <a:avLst>
                              <a:gd name="adj" fmla="val 28948"/>
                              <a:gd name="vf" fmla="val 115470"/>
                            </a:avLst>
                          </a:prstGeom>
                          <a:solidFill>
                            <a:srgbClr val="FF0066">
                              <a:alpha val="12157"/>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92" name="AutoShape 84"/>
                          <p:cNvSpPr>
                            <a:spLocks noChangeArrowheads="1"/>
                          </p:cNvSpPr>
                          <p:nvPr/>
                        </p:nvSpPr>
                        <p:spPr bwMode="auto">
                          <a:xfrm>
                            <a:off x="1725" y="711"/>
                            <a:ext cx="227" cy="196"/>
                          </a:xfrm>
                          <a:prstGeom prst="hexagon">
                            <a:avLst>
                              <a:gd name="adj" fmla="val 28949"/>
                              <a:gd name="vf" fmla="val 115470"/>
                            </a:avLst>
                          </a:prstGeom>
                          <a:solidFill>
                            <a:srgbClr val="AAE600">
                              <a:alpha val="29803"/>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93" name="AutoShape 85"/>
                          <p:cNvSpPr>
                            <a:spLocks noChangeArrowheads="1"/>
                          </p:cNvSpPr>
                          <p:nvPr/>
                        </p:nvSpPr>
                        <p:spPr bwMode="auto">
                          <a:xfrm>
                            <a:off x="1058" y="1322"/>
                            <a:ext cx="227" cy="196"/>
                          </a:xfrm>
                          <a:prstGeom prst="hexagon">
                            <a:avLst>
                              <a:gd name="adj" fmla="val 28949"/>
                              <a:gd name="vf" fmla="val 115470"/>
                            </a:avLst>
                          </a:prstGeom>
                          <a:solidFill>
                            <a:srgbClr val="FF9900">
                              <a:alpha val="27058"/>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94" name="AutoShape 86"/>
                          <p:cNvSpPr>
                            <a:spLocks noChangeArrowheads="1"/>
                          </p:cNvSpPr>
                          <p:nvPr/>
                        </p:nvSpPr>
                        <p:spPr bwMode="auto">
                          <a:xfrm>
                            <a:off x="531" y="1244"/>
                            <a:ext cx="227" cy="196"/>
                          </a:xfrm>
                          <a:prstGeom prst="hexagon">
                            <a:avLst>
                              <a:gd name="adj" fmla="val 28949"/>
                              <a:gd name="vf" fmla="val 115470"/>
                            </a:avLst>
                          </a:prstGeom>
                          <a:solidFill>
                            <a:srgbClr val="9900CC">
                              <a:alpha val="49019"/>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95" name="AutoShape 87"/>
                          <p:cNvSpPr>
                            <a:spLocks noChangeArrowheads="1"/>
                          </p:cNvSpPr>
                          <p:nvPr/>
                        </p:nvSpPr>
                        <p:spPr bwMode="auto">
                          <a:xfrm>
                            <a:off x="361" y="1535"/>
                            <a:ext cx="226" cy="196"/>
                          </a:xfrm>
                          <a:prstGeom prst="hexagon">
                            <a:avLst>
                              <a:gd name="adj" fmla="val 28949"/>
                              <a:gd name="vf" fmla="val 115470"/>
                            </a:avLst>
                          </a:prstGeom>
                          <a:solidFill>
                            <a:srgbClr val="9900CC">
                              <a:alpha val="9019"/>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96" name="AutoShape 88"/>
                          <p:cNvSpPr>
                            <a:spLocks noChangeArrowheads="1"/>
                          </p:cNvSpPr>
                          <p:nvPr/>
                        </p:nvSpPr>
                        <p:spPr bwMode="auto">
                          <a:xfrm>
                            <a:off x="887" y="1429"/>
                            <a:ext cx="227" cy="196"/>
                          </a:xfrm>
                          <a:prstGeom prst="hexagon">
                            <a:avLst>
                              <a:gd name="adj" fmla="val 28949"/>
                              <a:gd name="vf" fmla="val 115470"/>
                            </a:avLst>
                          </a:prstGeom>
                          <a:solidFill>
                            <a:srgbClr val="9900CC">
                              <a:alpha val="49019"/>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97" name="AutoShape 89"/>
                          <p:cNvSpPr>
                            <a:spLocks noChangeArrowheads="1"/>
                          </p:cNvSpPr>
                          <p:nvPr/>
                        </p:nvSpPr>
                        <p:spPr bwMode="auto">
                          <a:xfrm>
                            <a:off x="525" y="433"/>
                            <a:ext cx="227" cy="196"/>
                          </a:xfrm>
                          <a:prstGeom prst="hexagon">
                            <a:avLst>
                              <a:gd name="adj" fmla="val 28949"/>
                              <a:gd name="vf" fmla="val 115470"/>
                            </a:avLst>
                          </a:prstGeom>
                          <a:solidFill>
                            <a:srgbClr val="00CC66">
                              <a:alpha val="61176"/>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grpSp>
                  </p:grpSp>
                  <p:sp>
                    <p:nvSpPr>
                      <p:cNvPr id="40" name="AutoShape 90"/>
                      <p:cNvSpPr>
                        <a:spLocks noChangeArrowheads="1"/>
                      </p:cNvSpPr>
                      <p:nvPr/>
                    </p:nvSpPr>
                    <p:spPr bwMode="auto">
                      <a:xfrm>
                        <a:off x="516" y="637"/>
                        <a:ext cx="227" cy="196"/>
                      </a:xfrm>
                      <a:prstGeom prst="hexagon">
                        <a:avLst>
                          <a:gd name="adj" fmla="val 28949"/>
                          <a:gd name="vf" fmla="val 115470"/>
                        </a:avLst>
                      </a:prstGeom>
                      <a:solidFill>
                        <a:srgbClr val="FF0066">
                          <a:alpha val="61176"/>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41" name="AutoShape 91"/>
                      <p:cNvSpPr>
                        <a:spLocks noChangeArrowheads="1"/>
                      </p:cNvSpPr>
                      <p:nvPr/>
                    </p:nvSpPr>
                    <p:spPr bwMode="auto">
                      <a:xfrm>
                        <a:off x="1556" y="609"/>
                        <a:ext cx="227" cy="196"/>
                      </a:xfrm>
                      <a:prstGeom prst="hexagon">
                        <a:avLst>
                          <a:gd name="adj" fmla="val 28949"/>
                          <a:gd name="vf" fmla="val 115470"/>
                        </a:avLst>
                      </a:prstGeom>
                      <a:solidFill>
                        <a:srgbClr val="0066FF">
                          <a:alpha val="61176"/>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42" name="AutoShape 92"/>
                      <p:cNvSpPr>
                        <a:spLocks noChangeArrowheads="1"/>
                      </p:cNvSpPr>
                      <p:nvPr/>
                    </p:nvSpPr>
                    <p:spPr bwMode="auto">
                      <a:xfrm>
                        <a:off x="709" y="1344"/>
                        <a:ext cx="227" cy="196"/>
                      </a:xfrm>
                      <a:prstGeom prst="hexagon">
                        <a:avLst>
                          <a:gd name="adj" fmla="val 28949"/>
                          <a:gd name="vf" fmla="val 115470"/>
                        </a:avLst>
                      </a:prstGeom>
                      <a:solidFill>
                        <a:srgbClr val="9900CC">
                          <a:alpha val="56078"/>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grpSp>
              </p:grpSp>
              <p:sp>
                <p:nvSpPr>
                  <p:cNvPr id="36" name="AutoShape 93"/>
                  <p:cNvSpPr>
                    <a:spLocks noChangeArrowheads="1"/>
                  </p:cNvSpPr>
                  <p:nvPr/>
                </p:nvSpPr>
                <p:spPr bwMode="auto">
                  <a:xfrm>
                    <a:off x="1582" y="1209"/>
                    <a:ext cx="227" cy="196"/>
                  </a:xfrm>
                  <a:prstGeom prst="hexagon">
                    <a:avLst>
                      <a:gd name="adj" fmla="val 28949"/>
                      <a:gd name="vf" fmla="val 115470"/>
                    </a:avLst>
                  </a:prstGeom>
                  <a:solidFill>
                    <a:srgbClr val="AAE600">
                      <a:alpha val="21176"/>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grpSp>
            <p:sp>
              <p:nvSpPr>
                <p:cNvPr id="34" name="AutoShape 94"/>
                <p:cNvSpPr>
                  <a:spLocks noChangeArrowheads="1"/>
                </p:cNvSpPr>
                <p:nvPr/>
              </p:nvSpPr>
              <p:spPr bwMode="auto">
                <a:xfrm>
                  <a:off x="1065" y="1524"/>
                  <a:ext cx="227" cy="196"/>
                </a:xfrm>
                <a:prstGeom prst="hexagon">
                  <a:avLst>
                    <a:gd name="adj" fmla="val 28949"/>
                    <a:gd name="vf" fmla="val 115470"/>
                  </a:avLst>
                </a:prstGeom>
                <a:solidFill>
                  <a:srgbClr val="9900CC">
                    <a:alpha val="12157"/>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grpSp>
        </p:grpSp>
        <p:grpSp>
          <p:nvGrpSpPr>
            <p:cNvPr id="11" name="Group 81"/>
            <p:cNvGrpSpPr>
              <a:grpSpLocks/>
            </p:cNvGrpSpPr>
            <p:nvPr/>
          </p:nvGrpSpPr>
          <p:grpSpPr bwMode="auto">
            <a:xfrm>
              <a:off x="863600" y="431800"/>
              <a:ext cx="636588" cy="635000"/>
              <a:chOff x="0" y="0"/>
              <a:chExt cx="401" cy="400"/>
            </a:xfrm>
          </p:grpSpPr>
          <p:sp>
            <p:nvSpPr>
              <p:cNvPr id="28" name="AutoShape 111"/>
              <p:cNvSpPr>
                <a:spLocks noChangeArrowheads="1"/>
              </p:cNvSpPr>
              <p:nvPr/>
            </p:nvSpPr>
            <p:spPr bwMode="auto">
              <a:xfrm>
                <a:off x="174" y="106"/>
                <a:ext cx="227" cy="196"/>
              </a:xfrm>
              <a:prstGeom prst="hexagon">
                <a:avLst>
                  <a:gd name="adj" fmla="val 28949"/>
                  <a:gd name="vf" fmla="val 115470"/>
                </a:avLst>
              </a:prstGeom>
              <a:solidFill>
                <a:srgbClr val="00CC66">
                  <a:alpha val="12157"/>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29" name="AutoShape 112"/>
              <p:cNvSpPr>
                <a:spLocks noChangeArrowheads="1"/>
              </p:cNvSpPr>
              <p:nvPr/>
            </p:nvSpPr>
            <p:spPr bwMode="auto">
              <a:xfrm>
                <a:off x="0" y="204"/>
                <a:ext cx="227" cy="196"/>
              </a:xfrm>
              <a:prstGeom prst="hexagon">
                <a:avLst>
                  <a:gd name="adj" fmla="val 28949"/>
                  <a:gd name="vf" fmla="val 115470"/>
                </a:avLst>
              </a:prstGeom>
              <a:solidFill>
                <a:srgbClr val="00CC66">
                  <a:alpha val="25098"/>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30" name="AutoShape 113"/>
              <p:cNvSpPr>
                <a:spLocks noChangeArrowheads="1"/>
              </p:cNvSpPr>
              <p:nvPr/>
            </p:nvSpPr>
            <p:spPr bwMode="auto">
              <a:xfrm>
                <a:off x="5" y="0"/>
                <a:ext cx="227" cy="196"/>
              </a:xfrm>
              <a:prstGeom prst="hexagon">
                <a:avLst>
                  <a:gd name="adj" fmla="val 28949"/>
                  <a:gd name="vf" fmla="val 115470"/>
                </a:avLst>
              </a:prstGeom>
              <a:solidFill>
                <a:srgbClr val="00CC66">
                  <a:alpha val="5098"/>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grpSp>
        <p:grpSp>
          <p:nvGrpSpPr>
            <p:cNvPr id="12" name="Group 85"/>
            <p:cNvGrpSpPr>
              <a:grpSpLocks/>
            </p:cNvGrpSpPr>
            <p:nvPr/>
          </p:nvGrpSpPr>
          <p:grpSpPr bwMode="auto">
            <a:xfrm>
              <a:off x="2232025" y="2"/>
              <a:ext cx="646113" cy="455613"/>
              <a:chOff x="0" y="0"/>
              <a:chExt cx="407" cy="287"/>
            </a:xfrm>
          </p:grpSpPr>
          <p:sp>
            <p:nvSpPr>
              <p:cNvPr id="26" name="AutoShape 115"/>
              <p:cNvSpPr>
                <a:spLocks noChangeArrowheads="1"/>
              </p:cNvSpPr>
              <p:nvPr/>
            </p:nvSpPr>
            <p:spPr bwMode="auto">
              <a:xfrm>
                <a:off x="180" y="91"/>
                <a:ext cx="227" cy="196"/>
              </a:xfrm>
              <a:prstGeom prst="hexagon">
                <a:avLst>
                  <a:gd name="adj" fmla="val 28949"/>
                  <a:gd name="vf" fmla="val 115470"/>
                </a:avLst>
              </a:prstGeom>
              <a:solidFill>
                <a:srgbClr val="0066FF">
                  <a:alpha val="12157"/>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27" name="AutoShape 116"/>
              <p:cNvSpPr>
                <a:spLocks noChangeArrowheads="1"/>
              </p:cNvSpPr>
              <p:nvPr/>
            </p:nvSpPr>
            <p:spPr bwMode="auto">
              <a:xfrm>
                <a:off x="0" y="0"/>
                <a:ext cx="227" cy="196"/>
              </a:xfrm>
              <a:prstGeom prst="hexagon">
                <a:avLst>
                  <a:gd name="adj" fmla="val 28949"/>
                  <a:gd name="vf" fmla="val 115470"/>
                </a:avLst>
              </a:prstGeom>
              <a:solidFill>
                <a:srgbClr val="0066FF">
                  <a:alpha val="5098"/>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grpSp>
        <p:grpSp>
          <p:nvGrpSpPr>
            <p:cNvPr id="13" name="Group 88"/>
            <p:cNvGrpSpPr>
              <a:grpSpLocks/>
            </p:cNvGrpSpPr>
            <p:nvPr/>
          </p:nvGrpSpPr>
          <p:grpSpPr bwMode="auto">
            <a:xfrm>
              <a:off x="2809876" y="431802"/>
              <a:ext cx="646113" cy="455613"/>
              <a:chOff x="1" y="0"/>
              <a:chExt cx="407" cy="287"/>
            </a:xfrm>
          </p:grpSpPr>
          <p:sp>
            <p:nvSpPr>
              <p:cNvPr id="24" name="AutoShape 118"/>
              <p:cNvSpPr>
                <a:spLocks noChangeArrowheads="1"/>
              </p:cNvSpPr>
              <p:nvPr/>
            </p:nvSpPr>
            <p:spPr bwMode="auto">
              <a:xfrm>
                <a:off x="181" y="91"/>
                <a:ext cx="227" cy="196"/>
              </a:xfrm>
              <a:prstGeom prst="hexagon">
                <a:avLst>
                  <a:gd name="adj" fmla="val 28949"/>
                  <a:gd name="vf" fmla="val 115470"/>
                </a:avLst>
              </a:prstGeom>
              <a:solidFill>
                <a:srgbClr val="0066FF">
                  <a:alpha val="12157"/>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25" name="AutoShape 119"/>
              <p:cNvSpPr>
                <a:spLocks noChangeArrowheads="1"/>
              </p:cNvSpPr>
              <p:nvPr/>
            </p:nvSpPr>
            <p:spPr bwMode="auto">
              <a:xfrm>
                <a:off x="1" y="0"/>
                <a:ext cx="227" cy="196"/>
              </a:xfrm>
              <a:prstGeom prst="hexagon">
                <a:avLst>
                  <a:gd name="adj" fmla="val 28949"/>
                  <a:gd name="vf" fmla="val 115470"/>
                </a:avLst>
              </a:prstGeom>
              <a:solidFill>
                <a:srgbClr val="0066FF">
                  <a:alpha val="5098"/>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grpSp>
        <p:grpSp>
          <p:nvGrpSpPr>
            <p:cNvPr id="14" name="Group 91"/>
            <p:cNvGrpSpPr>
              <a:grpSpLocks/>
            </p:cNvGrpSpPr>
            <p:nvPr/>
          </p:nvGrpSpPr>
          <p:grpSpPr bwMode="auto">
            <a:xfrm>
              <a:off x="2592388" y="1871662"/>
              <a:ext cx="638176" cy="638175"/>
              <a:chOff x="0" y="0"/>
              <a:chExt cx="402" cy="402"/>
            </a:xfrm>
          </p:grpSpPr>
          <p:sp>
            <p:nvSpPr>
              <p:cNvPr id="21" name="AutoShape 121"/>
              <p:cNvSpPr>
                <a:spLocks noChangeArrowheads="1"/>
              </p:cNvSpPr>
              <p:nvPr/>
            </p:nvSpPr>
            <p:spPr bwMode="auto">
              <a:xfrm>
                <a:off x="175" y="106"/>
                <a:ext cx="227" cy="196"/>
              </a:xfrm>
              <a:prstGeom prst="hexagon">
                <a:avLst>
                  <a:gd name="adj" fmla="val 28949"/>
                  <a:gd name="vf" fmla="val 115470"/>
                </a:avLst>
              </a:prstGeom>
              <a:solidFill>
                <a:srgbClr val="FF9900">
                  <a:alpha val="12157"/>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22" name="AutoShape 122"/>
              <p:cNvSpPr>
                <a:spLocks noChangeArrowheads="1"/>
              </p:cNvSpPr>
              <p:nvPr/>
            </p:nvSpPr>
            <p:spPr bwMode="auto">
              <a:xfrm>
                <a:off x="0" y="206"/>
                <a:ext cx="227" cy="196"/>
              </a:xfrm>
              <a:prstGeom prst="hexagon">
                <a:avLst>
                  <a:gd name="adj" fmla="val 28949"/>
                  <a:gd name="vf" fmla="val 115470"/>
                </a:avLst>
              </a:prstGeom>
              <a:solidFill>
                <a:srgbClr val="FF9900">
                  <a:alpha val="9804"/>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23" name="AutoShape 123"/>
              <p:cNvSpPr>
                <a:spLocks noChangeArrowheads="1"/>
              </p:cNvSpPr>
              <p:nvPr/>
            </p:nvSpPr>
            <p:spPr bwMode="auto">
              <a:xfrm>
                <a:off x="6" y="0"/>
                <a:ext cx="227" cy="196"/>
              </a:xfrm>
              <a:prstGeom prst="hexagon">
                <a:avLst>
                  <a:gd name="adj" fmla="val 28949"/>
                  <a:gd name="vf" fmla="val 115470"/>
                </a:avLst>
              </a:prstGeom>
              <a:solidFill>
                <a:srgbClr val="99CC00">
                  <a:alpha val="5098"/>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grpSp>
        <p:grpSp>
          <p:nvGrpSpPr>
            <p:cNvPr id="15" name="Group 95"/>
            <p:cNvGrpSpPr>
              <a:grpSpLocks/>
            </p:cNvGrpSpPr>
            <p:nvPr/>
          </p:nvGrpSpPr>
          <p:grpSpPr bwMode="auto">
            <a:xfrm>
              <a:off x="935038" y="1439862"/>
              <a:ext cx="638176" cy="635000"/>
              <a:chOff x="0" y="0"/>
              <a:chExt cx="402" cy="400"/>
            </a:xfrm>
          </p:grpSpPr>
          <p:sp>
            <p:nvSpPr>
              <p:cNvPr id="18" name="AutoShape 125"/>
              <p:cNvSpPr>
                <a:spLocks noChangeArrowheads="1"/>
              </p:cNvSpPr>
              <p:nvPr/>
            </p:nvSpPr>
            <p:spPr bwMode="auto">
              <a:xfrm>
                <a:off x="175" y="106"/>
                <a:ext cx="227" cy="196"/>
              </a:xfrm>
              <a:prstGeom prst="hexagon">
                <a:avLst>
                  <a:gd name="adj" fmla="val 28949"/>
                  <a:gd name="vf" fmla="val 115470"/>
                </a:avLst>
              </a:prstGeom>
              <a:solidFill>
                <a:srgbClr val="FF0066">
                  <a:alpha val="12157"/>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19" name="AutoShape 126"/>
              <p:cNvSpPr>
                <a:spLocks noChangeArrowheads="1"/>
              </p:cNvSpPr>
              <p:nvPr/>
            </p:nvSpPr>
            <p:spPr bwMode="auto">
              <a:xfrm>
                <a:off x="0" y="204"/>
                <a:ext cx="227" cy="196"/>
              </a:xfrm>
              <a:prstGeom prst="hexagon">
                <a:avLst>
                  <a:gd name="adj" fmla="val 28949"/>
                  <a:gd name="vf" fmla="val 115470"/>
                </a:avLst>
              </a:prstGeom>
              <a:solidFill>
                <a:srgbClr val="FF0066">
                  <a:alpha val="9804"/>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20" name="AutoShape 127"/>
              <p:cNvSpPr>
                <a:spLocks noChangeArrowheads="1"/>
              </p:cNvSpPr>
              <p:nvPr/>
            </p:nvSpPr>
            <p:spPr bwMode="auto">
              <a:xfrm>
                <a:off x="6" y="0"/>
                <a:ext cx="227" cy="196"/>
              </a:xfrm>
              <a:prstGeom prst="hexagon">
                <a:avLst>
                  <a:gd name="adj" fmla="val 28949"/>
                  <a:gd name="vf" fmla="val 115470"/>
                </a:avLst>
              </a:prstGeom>
              <a:solidFill>
                <a:srgbClr val="FF0066">
                  <a:alpha val="5098"/>
                </a:srgbClr>
              </a:solidFill>
              <a:ln w="9525">
                <a:solidFill>
                  <a:schemeClr val="bg1"/>
                </a:solidFill>
                <a:miter lim="800000"/>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grpSp>
        <p:sp>
          <p:nvSpPr>
            <p:cNvPr id="16" name="Oval 133"/>
            <p:cNvSpPr>
              <a:spLocks noChangeArrowheads="1"/>
            </p:cNvSpPr>
            <p:nvPr/>
          </p:nvSpPr>
          <p:spPr bwMode="auto">
            <a:xfrm rot="-8054464">
              <a:off x="2734085" y="428228"/>
              <a:ext cx="72495" cy="72181"/>
            </a:xfrm>
            <a:prstGeom prst="ellipse">
              <a:avLst/>
            </a:prstGeom>
            <a:noFill/>
            <a:ln w="12700">
              <a:solidFill>
                <a:srgbClr val="0066FF">
                  <a:alpha val="9804"/>
                </a:srgbClr>
              </a:solidFill>
              <a:round/>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sp>
          <p:nvSpPr>
            <p:cNvPr id="17" name="Oval 169"/>
            <p:cNvSpPr>
              <a:spLocks noChangeArrowheads="1"/>
            </p:cNvSpPr>
            <p:nvPr/>
          </p:nvSpPr>
          <p:spPr bwMode="auto">
            <a:xfrm rot="18854464" flipH="1">
              <a:off x="1398724" y="746706"/>
              <a:ext cx="72497" cy="63520"/>
            </a:xfrm>
            <a:prstGeom prst="ellipse">
              <a:avLst/>
            </a:prstGeom>
            <a:noFill/>
            <a:ln w="12700">
              <a:solidFill>
                <a:srgbClr val="00CC66"/>
              </a:solidFill>
              <a:round/>
              <a:headEnd/>
              <a:tailEnd/>
            </a:ln>
          </p:spPr>
          <p:txBody>
            <a:bodyPr wrap="none" anchor="ctr"/>
            <a:lstStyle/>
            <a:p>
              <a:pPr eaLnBrk="1" hangingPunct="1"/>
              <a:endParaRPr lang="en-US" altLang="en-US" dirty="0">
                <a:latin typeface="Calibri" pitchFamily="34" charset="0"/>
                <a:ea typeface="SimSun" pitchFamily="2" charset="-122"/>
                <a:sym typeface="SimSun" pitchFamily="2" charset="-122"/>
              </a:endParaRPr>
            </a:p>
          </p:txBody>
        </p:sp>
      </p:grpSp>
    </p:spTree>
    <p:extLst>
      <p:ext uri="{BB962C8B-B14F-4D97-AF65-F5344CB8AC3E}">
        <p14:creationId xmlns:p14="http://schemas.microsoft.com/office/powerpoint/2010/main" val="20186297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6394722"/>
          </a:xfrm>
        </p:spPr>
        <p:txBody>
          <a:bodyPr>
            <a:normAutofit fontScale="90000"/>
          </a:bodyPr>
          <a:lstStyle/>
          <a:p>
            <a:pPr marL="342900" indent="-342900" algn="l"/>
            <a:r>
              <a:rPr lang="en-US" sz="3600" dirty="0" smtClean="0">
                <a:solidFill>
                  <a:srgbClr val="FF0000"/>
                </a:solidFill>
                <a:latin typeface="Times New Roman" pitchFamily="18" charset="0"/>
                <a:cs typeface="Times New Roman" pitchFamily="18" charset="0"/>
              </a:rPr>
              <a:t/>
            </a:r>
            <a:br>
              <a:rPr lang="en-US" sz="3600" dirty="0" smtClean="0">
                <a:solidFill>
                  <a:srgbClr val="FF0000"/>
                </a:solidFill>
                <a:latin typeface="Times New Roman" pitchFamily="18" charset="0"/>
                <a:cs typeface="Times New Roman" pitchFamily="18" charset="0"/>
              </a:rPr>
            </a:br>
            <a:r>
              <a:rPr lang="en-US" sz="3600" dirty="0" smtClean="0">
                <a:solidFill>
                  <a:srgbClr val="FF0000"/>
                </a:solidFill>
                <a:latin typeface="Times New Roman" pitchFamily="18" charset="0"/>
                <a:cs typeface="Times New Roman" pitchFamily="18" charset="0"/>
              </a:rPr>
              <a:t/>
            </a:r>
            <a:br>
              <a:rPr lang="en-US" sz="3600" dirty="0" smtClean="0">
                <a:solidFill>
                  <a:srgbClr val="FF0000"/>
                </a:solidFill>
                <a:latin typeface="Times New Roman" pitchFamily="18" charset="0"/>
                <a:cs typeface="Times New Roman" pitchFamily="18" charset="0"/>
              </a:rPr>
            </a:br>
            <a:r>
              <a:rPr lang="en-US" sz="3200" dirty="0" smtClean="0">
                <a:latin typeface="Times New Roman" pitchFamily="18" charset="0"/>
                <a:cs typeface="Times New Roman" pitchFamily="18" charset="0"/>
              </a:rPr>
              <a:t>1.Thêm </a:t>
            </a:r>
            <a:r>
              <a:rPr lang="en-US" sz="3200" dirty="0" err="1">
                <a:latin typeface="Times New Roman" pitchFamily="18" charset="0"/>
                <a:cs typeface="Times New Roman" pitchFamily="18" charset="0"/>
              </a:rPr>
              <a:t>mục</a:t>
            </a:r>
            <a:r>
              <a:rPr lang="en-US" sz="3200" dirty="0">
                <a:latin typeface="Times New Roman" pitchFamily="18" charset="0"/>
                <a:cs typeface="Times New Roman" pitchFamily="18" charset="0"/>
              </a:rPr>
              <a:t> Dashboard </a:t>
            </a:r>
            <a:r>
              <a:rPr lang="en-US" sz="3200" dirty="0" err="1">
                <a:latin typeface="Times New Roman" pitchFamily="18" charset="0"/>
                <a:cs typeface="Times New Roman" pitchFamily="18" charset="0"/>
              </a:rPr>
              <a:t>để</a:t>
            </a:r>
            <a:r>
              <a:rPr lang="en-US" sz="3200" dirty="0">
                <a:latin typeface="Times New Roman" pitchFamily="18" charset="0"/>
                <a:cs typeface="Times New Roman" pitchFamily="18" charset="0"/>
              </a:rPr>
              <a:t> ban </a:t>
            </a:r>
            <a:r>
              <a:rPr lang="en-US" sz="3200" dirty="0" err="1">
                <a:latin typeface="Times New Roman" pitchFamily="18" charset="0"/>
                <a:cs typeface="Times New Roman" pitchFamily="18" charset="0"/>
              </a:rPr>
              <a:t>giám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hiệu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có</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thể</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kiểm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tra</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nhanh</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kết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quả</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thực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hiện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của</a:t>
            </a:r>
            <a:r>
              <a:rPr lang="en-US" sz="3200" dirty="0">
                <a:latin typeface="Times New Roman" pitchFamily="18" charset="0"/>
                <a:cs typeface="Times New Roman" pitchFamily="18" charset="0"/>
              </a:rPr>
              <a:t> </a:t>
            </a:r>
            <a:r>
              <a:rPr lang="en-US" sz="3200" dirty="0" err="1" smtClean="0">
                <a:latin typeface="Times New Roman" pitchFamily="18" charset="0"/>
                <a:cs typeface="Times New Roman" pitchFamily="18" charset="0"/>
              </a:rPr>
              <a:t>nhà</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trường</a:t>
            </a:r>
            <a:r>
              <a:rPr lang="en-US" sz="3200" dirty="0">
                <a:latin typeface="Times New Roman" pitchFamily="18" charset="0"/>
                <a:cs typeface="Times New Roman" pitchFamily="18" charset="0"/>
              </a:rPr>
              <a:t>.(TK HPCM)</a:t>
            </a:r>
            <a:br>
              <a:rPr lang="en-US" sz="3200" dirty="0">
                <a:latin typeface="Times New Roman" pitchFamily="18" charset="0"/>
                <a:cs typeface="Times New Roman" pitchFamily="18" charset="0"/>
              </a:rPr>
            </a:br>
            <a:r>
              <a:rPr lang="en-US" sz="3200" dirty="0" smtClean="0">
                <a:latin typeface="Times New Roman" pitchFamily="18" charset="0"/>
                <a:cs typeface="Times New Roman" pitchFamily="18" charset="0"/>
              </a:rPr>
              <a:t>2.Tính </a:t>
            </a:r>
            <a:r>
              <a:rPr lang="en-US" sz="3200" dirty="0" err="1">
                <a:latin typeface="Times New Roman" pitchFamily="18" charset="0"/>
                <a:cs typeface="Times New Roman" pitchFamily="18" charset="0"/>
              </a:rPr>
              <a:t>năng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nộp</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báo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cáo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kết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quả</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đánh</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giá</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trẻ</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lên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phòng</a:t>
            </a:r>
            <a:r>
              <a:rPr lang="en-US" sz="3200" dirty="0">
                <a:latin typeface="Times New Roman" pitchFamily="18" charset="0"/>
                <a:cs typeface="Times New Roman" pitchFamily="18" charset="0"/>
              </a:rPr>
              <a:t>(TK HPCM)</a:t>
            </a:r>
            <a:br>
              <a:rPr lang="en-US" sz="3200" dirty="0">
                <a:latin typeface="Times New Roman" pitchFamily="18" charset="0"/>
                <a:cs typeface="Times New Roman" pitchFamily="18" charset="0"/>
              </a:rPr>
            </a:br>
            <a:r>
              <a:rPr lang="en-US" sz="3200" dirty="0" smtClean="0">
                <a:latin typeface="Times New Roman" pitchFamily="18" charset="0"/>
                <a:cs typeface="Times New Roman" pitchFamily="18" charset="0"/>
              </a:rPr>
              <a:t>3. </a:t>
            </a:r>
            <a:r>
              <a:rPr lang="en-US" sz="3200" dirty="0" err="1" smtClean="0">
                <a:latin typeface="Times New Roman" pitchFamily="18" charset="0"/>
                <a:cs typeface="Times New Roman" pitchFamily="18" charset="0"/>
              </a:rPr>
              <a:t>Tính</a:t>
            </a:r>
            <a:r>
              <a:rPr lang="en-US" sz="3200" dirty="0" smtClean="0">
                <a:latin typeface="Times New Roman" pitchFamily="18" charset="0"/>
                <a:cs typeface="Times New Roman" pitchFamily="18" charset="0"/>
              </a:rPr>
              <a:t> </a:t>
            </a:r>
            <a:r>
              <a:rPr lang="en-US" sz="3200" dirty="0" err="1">
                <a:latin typeface="Times New Roman" pitchFamily="18" charset="0"/>
                <a:cs typeface="Times New Roman" pitchFamily="18" charset="0"/>
              </a:rPr>
              <a:t>năng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thêm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thứ</a:t>
            </a:r>
            <a:r>
              <a:rPr lang="en-US" sz="3200" dirty="0">
                <a:latin typeface="Times New Roman" pitchFamily="18" charset="0"/>
                <a:cs typeface="Times New Roman" pitchFamily="18" charset="0"/>
              </a:rPr>
              <a:t> 7, </a:t>
            </a:r>
            <a:r>
              <a:rPr lang="en-US" sz="3200" dirty="0" err="1">
                <a:latin typeface="Times New Roman" pitchFamily="18" charset="0"/>
                <a:cs typeface="Times New Roman" pitchFamily="18" charset="0"/>
              </a:rPr>
              <a:t>tháng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kết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thúc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năm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học</a:t>
            </a:r>
            <a:r>
              <a:rPr lang="en-US" sz="3200" dirty="0">
                <a:latin typeface="Times New Roman" pitchFamily="18" charset="0"/>
                <a:cs typeface="Times New Roman" pitchFamily="18" charset="0"/>
              </a:rPr>
              <a:t>. (TK HPCM</a:t>
            </a:r>
            <a:r>
              <a:rPr lang="en-US" sz="3200" dirty="0" smtClean="0">
                <a:latin typeface="Times New Roman" pitchFamily="18" charset="0"/>
                <a:cs typeface="Times New Roman" pitchFamily="18" charset="0"/>
              </a:rPr>
              <a:t>)</a:t>
            </a:r>
            <a:br>
              <a:rPr lang="en-US" sz="3200" dirty="0" smtClean="0">
                <a:latin typeface="Times New Roman" pitchFamily="18" charset="0"/>
                <a:cs typeface="Times New Roman" pitchFamily="18" charset="0"/>
              </a:rPr>
            </a:br>
            <a:r>
              <a:rPr lang="en-US" sz="3200" dirty="0" smtClean="0">
                <a:latin typeface="Times New Roman" pitchFamily="18" charset="0"/>
                <a:cs typeface="Times New Roman" pitchFamily="18" charset="0"/>
              </a:rPr>
              <a:t>4. </a:t>
            </a:r>
            <a:r>
              <a:rPr lang="en-US" sz="3200" dirty="0" err="1" smtClean="0">
                <a:latin typeface="Times New Roman" pitchFamily="18" charset="0"/>
                <a:cs typeface="Times New Roman" pitchFamily="18" charset="0"/>
              </a:rPr>
              <a:t>Thay</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đổi</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được</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mật</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khẩu</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của</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các</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tài</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khoản</a:t>
            </a:r>
            <a:r>
              <a:rPr lang="en-US" sz="3200" dirty="0" smtClean="0">
                <a:latin typeface="Times New Roman" pitchFamily="18" charset="0"/>
                <a:cs typeface="Times New Roman" pitchFamily="18" charset="0"/>
              </a:rPr>
              <a:t> con.</a:t>
            </a:r>
            <a:r>
              <a:rPr lang="en-US" sz="3600" dirty="0">
                <a:latin typeface="Times New Roman" pitchFamily="18" charset="0"/>
                <a:cs typeface="Times New Roman" pitchFamily="18" charset="0"/>
              </a:rPr>
              <a:t/>
            </a:r>
            <a:br>
              <a:rPr lang="en-US" sz="3600" dirty="0">
                <a:latin typeface="Times New Roman" pitchFamily="18" charset="0"/>
                <a:cs typeface="Times New Roman" pitchFamily="18" charset="0"/>
              </a:rPr>
            </a:br>
            <a:r>
              <a:rPr lang="en-US" dirty="0">
                <a:solidFill>
                  <a:srgbClr val="FF0000"/>
                </a:solidFill>
                <a:latin typeface="Times New Roman" pitchFamily="18" charset="0"/>
                <a:cs typeface="Times New Roman" pitchFamily="18" charset="0"/>
              </a:rPr>
              <a:t/>
            </a:r>
            <a:br>
              <a:rPr lang="en-US" dirty="0">
                <a:solidFill>
                  <a:srgbClr val="FF0000"/>
                </a:solidFill>
                <a:latin typeface="Times New Roman" pitchFamily="18" charset="0"/>
                <a:cs typeface="Times New Roman" pitchFamily="18" charset="0"/>
              </a:rPr>
            </a:br>
            <a:endParaRPr lang="en-US" dirty="0"/>
          </a:p>
        </p:txBody>
      </p:sp>
      <p:pic>
        <p:nvPicPr>
          <p:cNvPr id="5" name="Picture 4"/>
          <p:cNvPicPr>
            <a:picLocks noChangeAspect="1"/>
          </p:cNvPicPr>
          <p:nvPr/>
        </p:nvPicPr>
        <p:blipFill>
          <a:blip r:embed="rId2"/>
          <a:srcRect/>
          <a:stretch>
            <a:fillRect/>
          </a:stretch>
        </p:blipFill>
        <p:spPr bwMode="auto">
          <a:xfrm>
            <a:off x="5220072" y="5562600"/>
            <a:ext cx="3533775" cy="1295400"/>
          </a:xfrm>
          <a:prstGeom prst="rect">
            <a:avLst/>
          </a:prstGeom>
          <a:noFill/>
          <a:ln w="9525">
            <a:noFill/>
            <a:miter lim="800000"/>
            <a:headEnd/>
            <a:tailEnd/>
          </a:ln>
        </p:spPr>
      </p:pic>
      <p:pic>
        <p:nvPicPr>
          <p:cNvPr id="6" name="Picture 103"/>
          <p:cNvPicPr>
            <a:picLocks noChangeAspect="1" noChangeArrowheads="1"/>
          </p:cNvPicPr>
          <p:nvPr/>
        </p:nvPicPr>
        <p:blipFill>
          <a:blip r:embed="rId3"/>
          <a:srcRect/>
          <a:stretch>
            <a:fillRect/>
          </a:stretch>
        </p:blipFill>
        <p:spPr bwMode="auto">
          <a:xfrm>
            <a:off x="571153" y="228600"/>
            <a:ext cx="1328738" cy="922338"/>
          </a:xfrm>
          <a:prstGeom prst="rect">
            <a:avLst/>
          </a:prstGeom>
          <a:noFill/>
          <a:ln w="9525">
            <a:noFill/>
            <a:miter lim="800000"/>
            <a:headEnd/>
            <a:tailEnd/>
          </a:ln>
        </p:spPr>
      </p:pic>
    </p:spTree>
    <p:extLst>
      <p:ext uri="{BB962C8B-B14F-4D97-AF65-F5344CB8AC3E}">
        <p14:creationId xmlns:p14="http://schemas.microsoft.com/office/powerpoint/2010/main" val="16371074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1295400"/>
            <a:ext cx="8291264" cy="5157936"/>
          </a:xfrm>
        </p:spPr>
        <p:txBody>
          <a:bodyPr>
            <a:normAutofit fontScale="90000"/>
          </a:bodyPr>
          <a:lstStyle/>
          <a:p>
            <a:pPr algn="l">
              <a:lnSpc>
                <a:spcPct val="150000"/>
              </a:lnSpc>
            </a:pPr>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r>
              <a:rPr lang="en-US" sz="3600" dirty="0">
                <a:latin typeface="Times New Roman" pitchFamily="18" charset="0"/>
                <a:cs typeface="Times New Roman" pitchFamily="18" charset="0"/>
              </a:rPr>
              <a:t/>
            </a:r>
            <a:br>
              <a:rPr lang="en-US" sz="3600" dirty="0">
                <a:latin typeface="Times New Roman" pitchFamily="18" charset="0"/>
                <a:cs typeface="Times New Roman" pitchFamily="18" charset="0"/>
              </a:rPr>
            </a:br>
            <a:r>
              <a:rPr lang="en-US" sz="3600" dirty="0" smtClean="0">
                <a:latin typeface="Times New Roman" pitchFamily="18" charset="0"/>
                <a:cs typeface="Times New Roman" pitchFamily="18" charset="0"/>
              </a:rPr>
              <a:t>5. </a:t>
            </a:r>
            <a:r>
              <a:rPr lang="en-US" sz="3600" dirty="0" err="1">
                <a:latin typeface="Times New Roman" pitchFamily="18" charset="0"/>
                <a:cs typeface="Times New Roman" pitchFamily="18" charset="0"/>
              </a:rPr>
              <a:t>Tính</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năng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tích</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trực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tiếp</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vào</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ngày</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học</a:t>
            </a:r>
            <a:r>
              <a:rPr lang="en-US" sz="3600" dirty="0">
                <a:latin typeface="Times New Roman" pitchFamily="18" charset="0"/>
                <a:cs typeface="Times New Roman" pitchFamily="18" charset="0"/>
              </a:rPr>
              <a:t> ở </a:t>
            </a:r>
            <a:r>
              <a:rPr lang="en-US" sz="3600" dirty="0" err="1">
                <a:latin typeface="Times New Roman" pitchFamily="18" charset="0"/>
                <a:cs typeface="Times New Roman" pitchFamily="18" charset="0"/>
              </a:rPr>
              <a:t>khgd</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tháng</a:t>
            </a:r>
            <a:r>
              <a:rPr lang="en-US" sz="3600" dirty="0">
                <a:latin typeface="Times New Roman" pitchFamily="18" charset="0"/>
                <a:cs typeface="Times New Roman" pitchFamily="18" charset="0"/>
              </a:rPr>
              <a:t>/</a:t>
            </a:r>
            <a:r>
              <a:rPr lang="en-US" sz="3600" dirty="0" err="1">
                <a:latin typeface="Times New Roman" pitchFamily="18" charset="0"/>
                <a:cs typeface="Times New Roman" pitchFamily="18" charset="0"/>
              </a:rPr>
              <a:t>tuần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sẽ</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chuyển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đến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khgd</a:t>
            </a:r>
            <a:r>
              <a:rPr lang="en-US" sz="3600" dirty="0">
                <a:latin typeface="Times New Roman" pitchFamily="18" charset="0"/>
                <a:cs typeface="Times New Roman" pitchFamily="18" charset="0"/>
              </a:rPr>
              <a:t> </a:t>
            </a:r>
            <a:r>
              <a:rPr lang="en-US" sz="3600" dirty="0" err="1" smtClean="0">
                <a:latin typeface="Times New Roman" pitchFamily="18" charset="0"/>
                <a:cs typeface="Times New Roman" pitchFamily="18" charset="0"/>
              </a:rPr>
              <a:t>ngày</a:t>
            </a:r>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Tích</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trực</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tiếp</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vào</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ngày</a:t>
            </a:r>
            <a:r>
              <a:rPr lang="en-US" sz="3600" dirty="0" smtClean="0">
                <a:latin typeface="Times New Roman" pitchFamily="18" charset="0"/>
                <a:cs typeface="Times New Roman" pitchFamily="18" charset="0"/>
              </a:rPr>
              <a:t> ở KH </a:t>
            </a:r>
            <a:r>
              <a:rPr lang="en-US" sz="3600" dirty="0" err="1" smtClean="0">
                <a:latin typeface="Times New Roman" pitchFamily="18" charset="0"/>
                <a:cs typeface="Times New Roman" pitchFamily="18" charset="0"/>
              </a:rPr>
              <a:t>tháng</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tuần</a:t>
            </a:r>
            <a:r>
              <a:rPr lang="en-US" sz="3600" dirty="0" smtClean="0">
                <a:latin typeface="Times New Roman" pitchFamily="18" charset="0"/>
                <a:cs typeface="Times New Roman" pitchFamily="18" charset="0"/>
              </a:rPr>
              <a:t> -&gt; </a:t>
            </a:r>
            <a:r>
              <a:rPr lang="en-US" sz="3600" dirty="0" err="1" smtClean="0">
                <a:latin typeface="Times New Roman" pitchFamily="18" charset="0"/>
                <a:cs typeface="Times New Roman" pitchFamily="18" charset="0"/>
              </a:rPr>
              <a:t>Tự</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động</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chuyển</a:t>
            </a:r>
            <a:r>
              <a:rPr lang="en-US" sz="3600" dirty="0" smtClean="0">
                <a:latin typeface="Times New Roman" pitchFamily="18" charset="0"/>
                <a:cs typeface="Times New Roman" pitchFamily="18" charset="0"/>
              </a:rPr>
              <a:t> sang KHGD </a:t>
            </a:r>
            <a:r>
              <a:rPr lang="en-US" sz="3600" dirty="0" err="1" smtClean="0">
                <a:latin typeface="Times New Roman" pitchFamily="18" charset="0"/>
                <a:cs typeface="Times New Roman" pitchFamily="18" charset="0"/>
              </a:rPr>
              <a:t>ngày</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Không</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cần</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phải</a:t>
            </a:r>
            <a:r>
              <a:rPr lang="en-US" sz="3600" dirty="0" smtClean="0">
                <a:latin typeface="Times New Roman" pitchFamily="18" charset="0"/>
                <a:cs typeface="Times New Roman" pitchFamily="18" charset="0"/>
              </a:rPr>
              <a:t> quay </a:t>
            </a:r>
            <a:r>
              <a:rPr lang="en-US" sz="3600" dirty="0" err="1" smtClean="0">
                <a:latin typeface="Times New Roman" pitchFamily="18" charset="0"/>
                <a:cs typeface="Times New Roman" pitchFamily="18" charset="0"/>
              </a:rPr>
              <a:t>vào</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phần</a:t>
            </a:r>
            <a:r>
              <a:rPr lang="en-US" sz="3600" dirty="0" smtClean="0">
                <a:latin typeface="Times New Roman" pitchFamily="18" charset="0"/>
                <a:cs typeface="Times New Roman" pitchFamily="18" charset="0"/>
              </a:rPr>
              <a:t> KHGD </a:t>
            </a:r>
            <a:r>
              <a:rPr lang="en-US" sz="3600" dirty="0" err="1" smtClean="0">
                <a:latin typeface="Times New Roman" pitchFamily="18" charset="0"/>
                <a:cs typeface="Times New Roman" pitchFamily="18" charset="0"/>
              </a:rPr>
              <a:t>ngày</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để</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xem</a:t>
            </a:r>
            <a:r>
              <a:rPr lang="en-US" sz="3600" dirty="0" smtClean="0">
                <a:latin typeface="Times New Roman" pitchFamily="18" charset="0"/>
                <a:cs typeface="Times New Roman" pitchFamily="18" charset="0"/>
              </a:rPr>
              <a:t>)</a:t>
            </a:r>
            <a:r>
              <a:rPr lang="en-US" sz="3600" dirty="0">
                <a:latin typeface="Times New Roman" pitchFamily="18" charset="0"/>
                <a:cs typeface="Times New Roman" pitchFamily="18" charset="0"/>
              </a:rPr>
              <a:t>.</a:t>
            </a:r>
            <a:br>
              <a:rPr lang="en-US" sz="3600" dirty="0">
                <a:latin typeface="Times New Roman" pitchFamily="18" charset="0"/>
                <a:cs typeface="Times New Roman" pitchFamily="18" charset="0"/>
              </a:rPr>
            </a:br>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r>
              <a:rPr lang="en-US" sz="3600" dirty="0">
                <a:latin typeface="Times New Roman" pitchFamily="18" charset="0"/>
                <a:cs typeface="Times New Roman" pitchFamily="18" charset="0"/>
              </a:rPr>
              <a:t/>
            </a:r>
            <a:br>
              <a:rPr lang="en-US" sz="3600" dirty="0">
                <a:latin typeface="Times New Roman" pitchFamily="18" charset="0"/>
                <a:cs typeface="Times New Roman" pitchFamily="18" charset="0"/>
              </a:rPr>
            </a:br>
            <a:endParaRPr lang="en-US" dirty="0"/>
          </a:p>
        </p:txBody>
      </p:sp>
      <p:pic>
        <p:nvPicPr>
          <p:cNvPr id="5" name="Picture 4"/>
          <p:cNvPicPr>
            <a:picLocks noChangeAspect="1"/>
          </p:cNvPicPr>
          <p:nvPr/>
        </p:nvPicPr>
        <p:blipFill>
          <a:blip r:embed="rId2"/>
          <a:srcRect/>
          <a:stretch>
            <a:fillRect/>
          </a:stretch>
        </p:blipFill>
        <p:spPr bwMode="auto">
          <a:xfrm>
            <a:off x="5292080" y="5480683"/>
            <a:ext cx="3533775" cy="1295400"/>
          </a:xfrm>
          <a:prstGeom prst="rect">
            <a:avLst/>
          </a:prstGeom>
          <a:noFill/>
          <a:ln w="9525">
            <a:noFill/>
            <a:miter lim="800000"/>
            <a:headEnd/>
            <a:tailEnd/>
          </a:ln>
        </p:spPr>
      </p:pic>
      <p:pic>
        <p:nvPicPr>
          <p:cNvPr id="6" name="Picture 103"/>
          <p:cNvPicPr>
            <a:picLocks noChangeAspect="1" noChangeArrowheads="1"/>
          </p:cNvPicPr>
          <p:nvPr/>
        </p:nvPicPr>
        <p:blipFill>
          <a:blip r:embed="rId3"/>
          <a:srcRect/>
          <a:stretch>
            <a:fillRect/>
          </a:stretch>
        </p:blipFill>
        <p:spPr bwMode="auto">
          <a:xfrm>
            <a:off x="539552" y="212726"/>
            <a:ext cx="1328738" cy="922338"/>
          </a:xfrm>
          <a:prstGeom prst="rect">
            <a:avLst/>
          </a:prstGeom>
          <a:noFill/>
          <a:ln w="9525">
            <a:noFill/>
            <a:miter lim="800000"/>
            <a:headEnd/>
            <a:tailEnd/>
          </a:ln>
        </p:spPr>
      </p:pic>
    </p:spTree>
    <p:extLst>
      <p:ext uri="{BB962C8B-B14F-4D97-AF65-F5344CB8AC3E}">
        <p14:creationId xmlns:p14="http://schemas.microsoft.com/office/powerpoint/2010/main" val="31380890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1295400"/>
            <a:ext cx="8291264" cy="5157936"/>
          </a:xfrm>
        </p:spPr>
        <p:txBody>
          <a:bodyPr>
            <a:normAutofit fontScale="90000"/>
          </a:bodyPr>
          <a:lstStyle/>
          <a:p>
            <a:pPr algn="l">
              <a:lnSpc>
                <a:spcPct val="150000"/>
              </a:lnSpc>
            </a:pPr>
            <a:r>
              <a:rPr lang="en-US" sz="3600" smtClean="0">
                <a:latin typeface="Times New Roman" pitchFamily="18" charset="0"/>
                <a:cs typeface="Times New Roman" pitchFamily="18" charset="0"/>
              </a:rPr>
              <a:t/>
            </a:r>
            <a:br>
              <a:rPr lang="en-US" sz="3600" smtClean="0">
                <a:latin typeface="Times New Roman" pitchFamily="18" charset="0"/>
                <a:cs typeface="Times New Roman" pitchFamily="18" charset="0"/>
              </a:rPr>
            </a:br>
            <a:r>
              <a:rPr lang="en-US" sz="3600">
                <a:latin typeface="Times New Roman" pitchFamily="18" charset="0"/>
                <a:cs typeface="Times New Roman" pitchFamily="18" charset="0"/>
              </a:rPr>
              <a:t/>
            </a:r>
            <a:br>
              <a:rPr lang="en-US" sz="3600">
                <a:latin typeface="Times New Roman" pitchFamily="18" charset="0"/>
                <a:cs typeface="Times New Roman" pitchFamily="18" charset="0"/>
              </a:rPr>
            </a:br>
            <a:r>
              <a:rPr lang="en-US" sz="3600" smtClean="0">
                <a:latin typeface="Times New Roman" pitchFamily="18" charset="0"/>
                <a:cs typeface="Times New Roman" pitchFamily="18" charset="0"/>
              </a:rPr>
              <a:t>6</a:t>
            </a:r>
            <a:r>
              <a:rPr lang="en-US" sz="3600" dirty="0" smtClean="0">
                <a:latin typeface="Times New Roman" pitchFamily="18" charset="0"/>
                <a:cs typeface="Times New Roman" pitchFamily="18" charset="0"/>
              </a:rPr>
              <a:t>. </a:t>
            </a:r>
            <a:r>
              <a:rPr lang="en-US" sz="3600" dirty="0" err="1">
                <a:latin typeface="Times New Roman" pitchFamily="18" charset="0"/>
                <a:cs typeface="Times New Roman" pitchFamily="18" charset="0"/>
              </a:rPr>
              <a:t>Tính</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năng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tách</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các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giờ</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sinh</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hoạt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khác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trong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khgd</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tháng</a:t>
            </a:r>
            <a:r>
              <a:rPr lang="en-US" sz="3600" dirty="0">
                <a:latin typeface="Times New Roman" pitchFamily="18" charset="0"/>
                <a:cs typeface="Times New Roman" pitchFamily="18" charset="0"/>
              </a:rPr>
              <a:t>/</a:t>
            </a:r>
            <a:r>
              <a:rPr lang="en-US" sz="3600" dirty="0" err="1">
                <a:latin typeface="Times New Roman" pitchFamily="18" charset="0"/>
                <a:cs typeface="Times New Roman" pitchFamily="18" charset="0"/>
              </a:rPr>
              <a:t>tuần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theo</a:t>
            </a:r>
            <a:r>
              <a:rPr lang="en-US" sz="3600" dirty="0">
                <a:latin typeface="Times New Roman" pitchFamily="18" charset="0"/>
                <a:cs typeface="Times New Roman" pitchFamily="18" charset="0"/>
              </a:rPr>
              <a:t> </a:t>
            </a:r>
            <a:r>
              <a:rPr lang="en-US" sz="3600" err="1" smtClean="0">
                <a:latin typeface="Times New Roman" pitchFamily="18" charset="0"/>
                <a:cs typeface="Times New Roman" pitchFamily="18" charset="0"/>
              </a:rPr>
              <a:t>ngày</a:t>
            </a:r>
            <a:r>
              <a:rPr lang="en-US" sz="3600" smtClean="0">
                <a:latin typeface="Times New Roman" pitchFamily="18" charset="0"/>
                <a:cs typeface="Times New Roman" pitchFamily="18" charset="0"/>
              </a:rPr>
              <a:t>.</a:t>
            </a:r>
            <a:br>
              <a:rPr lang="en-US" sz="3600" smtClean="0">
                <a:latin typeface="Times New Roman" pitchFamily="18" charset="0"/>
                <a:cs typeface="Times New Roman" pitchFamily="18" charset="0"/>
              </a:rPr>
            </a:br>
            <a:r>
              <a:rPr lang="en-US" sz="3600" smtClean="0">
                <a:latin typeface="Times New Roman" pitchFamily="18" charset="0"/>
                <a:cs typeface="Times New Roman" pitchFamily="18" charset="0"/>
              </a:rPr>
              <a:t>Vào KHGD tháng/ tuần -&gt;  bánh xe -&gt; Vào HĐ ( HĐNT, HĐC) -&gt; Tích vào tách giờ sinh hoạt theo tuần.</a:t>
            </a:r>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r>
              <a:rPr lang="en-US" sz="3600" dirty="0">
                <a:latin typeface="Times New Roman" pitchFamily="18" charset="0"/>
                <a:cs typeface="Times New Roman" pitchFamily="18" charset="0"/>
              </a:rPr>
              <a:t/>
            </a:r>
            <a:br>
              <a:rPr lang="en-US" sz="3600" dirty="0">
                <a:latin typeface="Times New Roman" pitchFamily="18" charset="0"/>
                <a:cs typeface="Times New Roman" pitchFamily="18" charset="0"/>
              </a:rPr>
            </a:br>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endParaRPr lang="en-US" dirty="0"/>
          </a:p>
        </p:txBody>
      </p:sp>
      <p:pic>
        <p:nvPicPr>
          <p:cNvPr id="5" name="Picture 4"/>
          <p:cNvPicPr>
            <a:picLocks noChangeAspect="1"/>
          </p:cNvPicPr>
          <p:nvPr/>
        </p:nvPicPr>
        <p:blipFill>
          <a:blip r:embed="rId2"/>
          <a:srcRect/>
          <a:stretch>
            <a:fillRect/>
          </a:stretch>
        </p:blipFill>
        <p:spPr bwMode="auto">
          <a:xfrm>
            <a:off x="5292080" y="5480683"/>
            <a:ext cx="3533775" cy="1295400"/>
          </a:xfrm>
          <a:prstGeom prst="rect">
            <a:avLst/>
          </a:prstGeom>
          <a:noFill/>
          <a:ln w="9525">
            <a:noFill/>
            <a:miter lim="800000"/>
            <a:headEnd/>
            <a:tailEnd/>
          </a:ln>
        </p:spPr>
      </p:pic>
      <p:pic>
        <p:nvPicPr>
          <p:cNvPr id="6" name="Picture 103"/>
          <p:cNvPicPr>
            <a:picLocks noChangeAspect="1" noChangeArrowheads="1"/>
          </p:cNvPicPr>
          <p:nvPr/>
        </p:nvPicPr>
        <p:blipFill>
          <a:blip r:embed="rId3"/>
          <a:srcRect/>
          <a:stretch>
            <a:fillRect/>
          </a:stretch>
        </p:blipFill>
        <p:spPr bwMode="auto">
          <a:xfrm>
            <a:off x="539552" y="212726"/>
            <a:ext cx="1328738" cy="922338"/>
          </a:xfrm>
          <a:prstGeom prst="rect">
            <a:avLst/>
          </a:prstGeom>
          <a:noFill/>
          <a:ln w="9525">
            <a:noFill/>
            <a:miter lim="800000"/>
            <a:headEnd/>
            <a:tailEnd/>
          </a:ln>
        </p:spPr>
      </p:pic>
    </p:spTree>
    <p:extLst>
      <p:ext uri="{BB962C8B-B14F-4D97-AF65-F5344CB8AC3E}">
        <p14:creationId xmlns:p14="http://schemas.microsoft.com/office/powerpoint/2010/main" val="30614174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1295400"/>
            <a:ext cx="8291264" cy="5157936"/>
          </a:xfrm>
        </p:spPr>
        <p:txBody>
          <a:bodyPr>
            <a:normAutofit fontScale="90000"/>
          </a:bodyPr>
          <a:lstStyle/>
          <a:p>
            <a:pPr algn="l">
              <a:lnSpc>
                <a:spcPct val="150000"/>
              </a:lnSpc>
            </a:pPr>
            <a:r>
              <a:rPr lang="en-US" sz="3600" dirty="0" smtClean="0">
                <a:latin typeface="Times New Roman" pitchFamily="18" charset="0"/>
                <a:cs typeface="Times New Roman" pitchFamily="18" charset="0"/>
              </a:rPr>
              <a:t>7. </a:t>
            </a:r>
            <a:r>
              <a:rPr lang="en-US" sz="3600" dirty="0" err="1">
                <a:latin typeface="Times New Roman" pitchFamily="18" charset="0"/>
                <a:cs typeface="Times New Roman" pitchFamily="18" charset="0"/>
              </a:rPr>
              <a:t>Thêm</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tên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giáo</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viên</a:t>
            </a:r>
            <a:r>
              <a:rPr lang="en-US" sz="3600" dirty="0">
                <a:latin typeface="Times New Roman" pitchFamily="18" charset="0"/>
                <a:cs typeface="Times New Roman" pitchFamily="18" charset="0"/>
              </a:rPr>
              <a:t> ở </a:t>
            </a:r>
            <a:r>
              <a:rPr lang="en-US" sz="3600" dirty="0" err="1">
                <a:latin typeface="Times New Roman" pitchFamily="18" charset="0"/>
                <a:cs typeface="Times New Roman" pitchFamily="18" charset="0"/>
              </a:rPr>
              <a:t>đầu</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mỗi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tuần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để</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phân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biệt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tuần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dạy</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của</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giáo</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viên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trong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cùng</a:t>
            </a:r>
            <a:r>
              <a:rPr lang="en-US" sz="3600" dirty="0">
                <a:latin typeface="Times New Roman" pitchFamily="18" charset="0"/>
                <a:cs typeface="Times New Roman" pitchFamily="18" charset="0"/>
              </a:rPr>
              <a:t> 1 </a:t>
            </a:r>
            <a:r>
              <a:rPr lang="en-US" sz="3600" dirty="0" err="1">
                <a:latin typeface="Times New Roman" pitchFamily="18" charset="0"/>
                <a:cs typeface="Times New Roman" pitchFamily="18" charset="0"/>
              </a:rPr>
              <a:t>lớp</a:t>
            </a:r>
            <a:r>
              <a:rPr lang="en-US" sz="3600" dirty="0" smtClean="0">
                <a:latin typeface="Times New Roman" pitchFamily="18" charset="0"/>
                <a:cs typeface="Times New Roman" pitchFamily="18" charset="0"/>
              </a:rPr>
              <a:t>.</a:t>
            </a:r>
            <a:br>
              <a:rPr lang="en-US" sz="3600" dirty="0" smtClean="0">
                <a:latin typeface="Times New Roman" pitchFamily="18" charset="0"/>
                <a:cs typeface="Times New Roman" pitchFamily="18" charset="0"/>
              </a:rPr>
            </a:b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Đầu</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mỗi</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tuần</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có</a:t>
            </a:r>
            <a:r>
              <a:rPr lang="en-US" sz="3600" dirty="0" smtClean="0">
                <a:latin typeface="Times New Roman" pitchFamily="18" charset="0"/>
                <a:cs typeface="Times New Roman" pitchFamily="18" charset="0"/>
              </a:rPr>
              <a:t> “ </a:t>
            </a:r>
            <a:r>
              <a:rPr lang="en-US" sz="3600" dirty="0" err="1" smtClean="0">
                <a:latin typeface="Times New Roman" pitchFamily="18" charset="0"/>
                <a:cs typeface="Times New Roman" pitchFamily="18" charset="0"/>
              </a:rPr>
              <a:t>sửa</a:t>
            </a:r>
            <a:r>
              <a:rPr lang="en-US" sz="3600" dirty="0" smtClean="0">
                <a:latin typeface="Times New Roman" pitchFamily="18" charset="0"/>
                <a:cs typeface="Times New Roman" pitchFamily="18" charset="0"/>
              </a:rPr>
              <a:t>”, “ </a:t>
            </a:r>
            <a:r>
              <a:rPr lang="en-US" sz="3600" dirty="0" err="1" smtClean="0">
                <a:latin typeface="Times New Roman" pitchFamily="18" charset="0"/>
                <a:cs typeface="Times New Roman" pitchFamily="18" charset="0"/>
              </a:rPr>
              <a:t>xóa</a:t>
            </a:r>
            <a:r>
              <a:rPr lang="en-US" sz="3600" dirty="0" smtClean="0">
                <a:latin typeface="Times New Roman" pitchFamily="18" charset="0"/>
                <a:cs typeface="Times New Roman" pitchFamily="18" charset="0"/>
              </a:rPr>
              <a:t>” -&gt; </a:t>
            </a:r>
            <a:r>
              <a:rPr lang="en-US" sz="3600" dirty="0" err="1" smtClean="0">
                <a:latin typeface="Times New Roman" pitchFamily="18" charset="0"/>
                <a:cs typeface="Times New Roman" pitchFamily="18" charset="0"/>
              </a:rPr>
              <a:t>Chọn</a:t>
            </a:r>
            <a:r>
              <a:rPr lang="en-US" sz="3600" dirty="0" smtClean="0">
                <a:latin typeface="Times New Roman" pitchFamily="18" charset="0"/>
                <a:cs typeface="Times New Roman" pitchFamily="18" charset="0"/>
              </a:rPr>
              <a:t> “ </a:t>
            </a:r>
            <a:r>
              <a:rPr lang="en-US" sz="3600" dirty="0" err="1" smtClean="0">
                <a:latin typeface="Times New Roman" pitchFamily="18" charset="0"/>
                <a:cs typeface="Times New Roman" pitchFamily="18" charset="0"/>
              </a:rPr>
              <a:t>sửa</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để</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đánh</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tên</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giáo</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viên</a:t>
            </a:r>
            <a:r>
              <a:rPr lang="en-US" sz="3600" dirty="0" smtClean="0">
                <a:latin typeface="Times New Roman" pitchFamily="18" charset="0"/>
                <a:cs typeface="Times New Roman" pitchFamily="18" charset="0"/>
              </a:rPr>
              <a:t>. </a:t>
            </a:r>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endParaRPr lang="en-US" dirty="0"/>
          </a:p>
        </p:txBody>
      </p:sp>
      <p:pic>
        <p:nvPicPr>
          <p:cNvPr id="5" name="Picture 4"/>
          <p:cNvPicPr>
            <a:picLocks noChangeAspect="1"/>
          </p:cNvPicPr>
          <p:nvPr/>
        </p:nvPicPr>
        <p:blipFill>
          <a:blip r:embed="rId2"/>
          <a:srcRect/>
          <a:stretch>
            <a:fillRect/>
          </a:stretch>
        </p:blipFill>
        <p:spPr bwMode="auto">
          <a:xfrm>
            <a:off x="5292080" y="5480683"/>
            <a:ext cx="3533775" cy="1295400"/>
          </a:xfrm>
          <a:prstGeom prst="rect">
            <a:avLst/>
          </a:prstGeom>
          <a:noFill/>
          <a:ln w="9525">
            <a:noFill/>
            <a:miter lim="800000"/>
            <a:headEnd/>
            <a:tailEnd/>
          </a:ln>
        </p:spPr>
      </p:pic>
      <p:pic>
        <p:nvPicPr>
          <p:cNvPr id="6" name="Picture 103"/>
          <p:cNvPicPr>
            <a:picLocks noChangeAspect="1" noChangeArrowheads="1"/>
          </p:cNvPicPr>
          <p:nvPr/>
        </p:nvPicPr>
        <p:blipFill>
          <a:blip r:embed="rId3"/>
          <a:srcRect/>
          <a:stretch>
            <a:fillRect/>
          </a:stretch>
        </p:blipFill>
        <p:spPr bwMode="auto">
          <a:xfrm>
            <a:off x="539552" y="212726"/>
            <a:ext cx="1328738" cy="922338"/>
          </a:xfrm>
          <a:prstGeom prst="rect">
            <a:avLst/>
          </a:prstGeom>
          <a:noFill/>
          <a:ln w="9525">
            <a:noFill/>
            <a:miter lim="800000"/>
            <a:headEnd/>
            <a:tailEnd/>
          </a:ln>
        </p:spPr>
      </p:pic>
    </p:spTree>
    <p:extLst>
      <p:ext uri="{BB962C8B-B14F-4D97-AF65-F5344CB8AC3E}">
        <p14:creationId xmlns:p14="http://schemas.microsoft.com/office/powerpoint/2010/main" val="14127184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539552" y="1447800"/>
            <a:ext cx="8286302" cy="5005536"/>
          </a:xfrm>
        </p:spPr>
        <p:txBody>
          <a:bodyPr>
            <a:noAutofit/>
          </a:bodyPr>
          <a:lstStyle/>
          <a:p>
            <a:pPr algn="l">
              <a:lnSpc>
                <a:spcPct val="150000"/>
              </a:lnSpc>
            </a:pPr>
            <a:r>
              <a:rPr lang="en-US" sz="3600" dirty="0">
                <a:latin typeface="Times New Roman" pitchFamily="18" charset="0"/>
                <a:cs typeface="Times New Roman" pitchFamily="18" charset="0"/>
              </a:rPr>
              <a:t>8. </a:t>
            </a:r>
            <a:r>
              <a:rPr lang="en-US" sz="3600" dirty="0" err="1">
                <a:latin typeface="Times New Roman" pitchFamily="18" charset="0"/>
                <a:cs typeface="Times New Roman" pitchFamily="18" charset="0"/>
              </a:rPr>
              <a:t>Tiện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ích</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phân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bổ</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các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mục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tiêu</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thực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hiện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và</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đánh</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giá</a:t>
            </a:r>
            <a:r>
              <a:rPr lang="en-US" sz="3600" dirty="0">
                <a:latin typeface="Times New Roman" pitchFamily="18" charset="0"/>
                <a:cs typeface="Times New Roman" pitchFamily="18" charset="0"/>
              </a:rPr>
              <a:t>  </a:t>
            </a:r>
            <a:br>
              <a:rPr lang="en-US" sz="3600" dirty="0">
                <a:latin typeface="Times New Roman" pitchFamily="18" charset="0"/>
                <a:cs typeface="Times New Roman" pitchFamily="18" charset="0"/>
              </a:rPr>
            </a:br>
            <a:r>
              <a:rPr lang="en-US" sz="3600" dirty="0" smtClean="0">
                <a:latin typeface="Times New Roman" pitchFamily="18" charset="0"/>
                <a:cs typeface="Times New Roman" pitchFamily="18" charset="0"/>
              </a:rPr>
              <a:t>-</a:t>
            </a:r>
            <a:r>
              <a:rPr lang="en-US" sz="3600" dirty="0" err="1" smtClean="0">
                <a:latin typeface="Times New Roman" pitchFamily="18" charset="0"/>
                <a:cs typeface="Times New Roman" pitchFamily="18" charset="0"/>
              </a:rPr>
              <a:t>Tất</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cả</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các</a:t>
            </a:r>
            <a:r>
              <a:rPr lang="en-US" sz="3600" dirty="0" smtClean="0">
                <a:latin typeface="Times New Roman" pitchFamily="18" charset="0"/>
                <a:cs typeface="Times New Roman" pitchFamily="18" charset="0"/>
              </a:rPr>
              <a:t> MT </a:t>
            </a:r>
            <a:r>
              <a:rPr lang="en-US" sz="3600" dirty="0" err="1" smtClean="0">
                <a:latin typeface="Times New Roman" pitchFamily="18" charset="0"/>
                <a:cs typeface="Times New Roman" pitchFamily="18" charset="0"/>
              </a:rPr>
              <a:t>màu</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đỏ</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bắt</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buộc</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phải</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gán</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vào</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nội</a:t>
            </a:r>
            <a:r>
              <a:rPr lang="en-US" sz="3600" dirty="0" smtClean="0">
                <a:latin typeface="Times New Roman" pitchFamily="18" charset="0"/>
                <a:cs typeface="Times New Roman" pitchFamily="18" charset="0"/>
              </a:rPr>
              <a:t> dung </a:t>
            </a:r>
            <a:r>
              <a:rPr lang="en-US" sz="3600" dirty="0" err="1" smtClean="0">
                <a:latin typeface="Times New Roman" pitchFamily="18" charset="0"/>
                <a:cs typeface="Times New Roman" pitchFamily="18" charset="0"/>
              </a:rPr>
              <a:t>trong</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tháng</a:t>
            </a:r>
            <a:r>
              <a:rPr lang="en-US" sz="3600" dirty="0" smtClean="0">
                <a:latin typeface="Times New Roman" pitchFamily="18" charset="0"/>
                <a:cs typeface="Times New Roman" pitchFamily="18" charset="0"/>
              </a:rPr>
              <a:t>.</a:t>
            </a:r>
            <a:br>
              <a:rPr lang="en-US" sz="3600" dirty="0" smtClean="0">
                <a:latin typeface="Times New Roman" pitchFamily="18" charset="0"/>
                <a:cs typeface="Times New Roman" pitchFamily="18" charset="0"/>
              </a:rPr>
            </a:br>
            <a:r>
              <a:rPr lang="en-US" sz="3600" dirty="0" smtClean="0">
                <a:latin typeface="Times New Roman" pitchFamily="18" charset="0"/>
                <a:cs typeface="Times New Roman" pitchFamily="18" charset="0"/>
              </a:rPr>
              <a:t>-MT </a:t>
            </a:r>
            <a:r>
              <a:rPr lang="en-US" sz="3600" dirty="0" err="1" smtClean="0">
                <a:latin typeface="Times New Roman" pitchFamily="18" charset="0"/>
                <a:cs typeface="Times New Roman" pitchFamily="18" charset="0"/>
              </a:rPr>
              <a:t>cả</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tháng</a:t>
            </a:r>
            <a:r>
              <a:rPr lang="en-US" sz="3600" dirty="0" smtClean="0">
                <a:latin typeface="Times New Roman" pitchFamily="18" charset="0"/>
                <a:cs typeface="Times New Roman" pitchFamily="18" charset="0"/>
              </a:rPr>
              <a:t>: MT </a:t>
            </a:r>
            <a:r>
              <a:rPr lang="en-US" sz="3600" dirty="0" err="1" smtClean="0">
                <a:latin typeface="Times New Roman" pitchFamily="18" charset="0"/>
                <a:cs typeface="Times New Roman" pitchFamily="18" charset="0"/>
              </a:rPr>
              <a:t>màu</a:t>
            </a:r>
            <a:r>
              <a:rPr lang="en-US" sz="3600" dirty="0" smtClean="0">
                <a:latin typeface="Times New Roman" pitchFamily="18" charset="0"/>
                <a:cs typeface="Times New Roman" pitchFamily="18" charset="0"/>
              </a:rPr>
              <a:t> cam </a:t>
            </a:r>
            <a:r>
              <a:rPr lang="en-US" sz="3600" dirty="0" err="1" smtClean="0">
                <a:latin typeface="Times New Roman" pitchFamily="18" charset="0"/>
                <a:cs typeface="Times New Roman" pitchFamily="18" charset="0"/>
              </a:rPr>
              <a:t>là</a:t>
            </a:r>
            <a:r>
              <a:rPr lang="en-US" sz="3600" dirty="0" smtClean="0">
                <a:latin typeface="Times New Roman" pitchFamily="18" charset="0"/>
                <a:cs typeface="Times New Roman" pitchFamily="18" charset="0"/>
              </a:rPr>
              <a:t> MT </a:t>
            </a:r>
            <a:r>
              <a:rPr lang="en-US" sz="3600" dirty="0" err="1" smtClean="0">
                <a:latin typeface="Times New Roman" pitchFamily="18" charset="0"/>
                <a:cs typeface="Times New Roman" pitchFamily="18" charset="0"/>
              </a:rPr>
              <a:t>chưa</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gán</a:t>
            </a:r>
            <a:endParaRPr lang="en-US" sz="3600" dirty="0"/>
          </a:p>
        </p:txBody>
      </p:sp>
      <p:pic>
        <p:nvPicPr>
          <p:cNvPr id="5" name="Picture 4"/>
          <p:cNvPicPr>
            <a:picLocks noChangeAspect="1"/>
          </p:cNvPicPr>
          <p:nvPr/>
        </p:nvPicPr>
        <p:blipFill>
          <a:blip r:embed="rId2"/>
          <a:srcRect/>
          <a:stretch>
            <a:fillRect/>
          </a:stretch>
        </p:blipFill>
        <p:spPr bwMode="auto">
          <a:xfrm>
            <a:off x="5292080" y="5480683"/>
            <a:ext cx="3533775" cy="1295400"/>
          </a:xfrm>
          <a:prstGeom prst="rect">
            <a:avLst/>
          </a:prstGeom>
          <a:noFill/>
          <a:ln w="9525">
            <a:noFill/>
            <a:miter lim="800000"/>
            <a:headEnd/>
            <a:tailEnd/>
          </a:ln>
        </p:spPr>
      </p:pic>
      <p:pic>
        <p:nvPicPr>
          <p:cNvPr id="6" name="Picture 103"/>
          <p:cNvPicPr>
            <a:picLocks noChangeAspect="1" noChangeArrowheads="1"/>
          </p:cNvPicPr>
          <p:nvPr/>
        </p:nvPicPr>
        <p:blipFill>
          <a:blip r:embed="rId3"/>
          <a:srcRect/>
          <a:stretch>
            <a:fillRect/>
          </a:stretch>
        </p:blipFill>
        <p:spPr bwMode="auto">
          <a:xfrm>
            <a:off x="539552" y="212726"/>
            <a:ext cx="1328738" cy="922338"/>
          </a:xfrm>
          <a:prstGeom prst="rect">
            <a:avLst/>
          </a:prstGeom>
          <a:noFill/>
          <a:ln w="9525">
            <a:noFill/>
            <a:miter lim="800000"/>
            <a:headEnd/>
            <a:tailEnd/>
          </a:ln>
        </p:spPr>
      </p:pic>
    </p:spTree>
    <p:extLst>
      <p:ext uri="{BB962C8B-B14F-4D97-AF65-F5344CB8AC3E}">
        <p14:creationId xmlns:p14="http://schemas.microsoft.com/office/powerpoint/2010/main" val="33845798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5890666"/>
          </a:xfrm>
        </p:spPr>
        <p:txBody>
          <a:bodyPr>
            <a:normAutofit fontScale="90000"/>
          </a:bodyPr>
          <a:lstStyle/>
          <a:p>
            <a:pPr algn="l"/>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r>
              <a:rPr lang="en-US" dirty="0" smtClean="0">
                <a:latin typeface="Times New Roman" pitchFamily="18" charset="0"/>
                <a:cs typeface="Times New Roman" pitchFamily="18" charset="0"/>
              </a:rPr>
              <a:t>9. </a:t>
            </a:r>
            <a:r>
              <a:rPr lang="en-US" dirty="0" err="1">
                <a:latin typeface="Times New Roman" pitchFamily="18" charset="0"/>
                <a:cs typeface="Times New Roman" pitchFamily="18" charset="0"/>
              </a:rPr>
              <a:t>Tiện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ích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tìm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ngày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cần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phải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đánh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giá</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mục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tiêu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phần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đánh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giá</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trẻ</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hằng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ngày</a:t>
            </a:r>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Vào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đánh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giá</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phát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triển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của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trẻ</a:t>
            </a:r>
            <a:r>
              <a:rPr lang="en-US" dirty="0" smtClean="0">
                <a:latin typeface="Times New Roman" pitchFamily="18" charset="0"/>
                <a:cs typeface="Times New Roman" pitchFamily="18" charset="0"/>
              </a:rPr>
              <a:t> -&gt; </a:t>
            </a:r>
            <a:r>
              <a:rPr lang="en-US" dirty="0" err="1" smtClean="0">
                <a:latin typeface="Times New Roman" pitchFamily="18" charset="0"/>
                <a:cs typeface="Times New Roman" pitchFamily="18" charset="0"/>
              </a:rPr>
              <a:t>Tích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vào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ngày</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học</a:t>
            </a:r>
            <a:r>
              <a:rPr lang="en-US" dirty="0" smtClean="0">
                <a:latin typeface="Times New Roman" pitchFamily="18" charset="0"/>
                <a:cs typeface="Times New Roman" pitchFamily="18" charset="0"/>
              </a:rPr>
              <a:t> –&gt; </a:t>
            </a:r>
            <a:r>
              <a:rPr lang="en-US" dirty="0" err="1" smtClean="0">
                <a:latin typeface="Times New Roman" pitchFamily="18" charset="0"/>
                <a:cs typeface="Times New Roman" pitchFamily="18" charset="0"/>
              </a:rPr>
              <a:t>Những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ngày</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hiện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màu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xanh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là</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những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ngày</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có</a:t>
            </a:r>
            <a:r>
              <a:rPr lang="en-US" dirty="0" smtClean="0">
                <a:latin typeface="Times New Roman" pitchFamily="18" charset="0"/>
                <a:cs typeface="Times New Roman" pitchFamily="18" charset="0"/>
              </a:rPr>
              <a:t> MT </a:t>
            </a:r>
            <a:r>
              <a:rPr lang="en-US" dirty="0" err="1" smtClean="0">
                <a:latin typeface="Times New Roman" pitchFamily="18" charset="0"/>
                <a:cs typeface="Times New Roman" pitchFamily="18" charset="0"/>
              </a:rPr>
              <a:t>để</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đánh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giá</a:t>
            </a:r>
            <a:r>
              <a:rPr lang="en-US" dirty="0" smtClean="0">
                <a:latin typeface="Times New Roman" pitchFamily="18" charset="0"/>
                <a:cs typeface="Times New Roman" pitchFamily="18" charset="0"/>
              </a:rPr>
              <a:t>.</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Những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ngày</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không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có</a:t>
            </a:r>
            <a:r>
              <a:rPr lang="en-US" dirty="0" smtClean="0">
                <a:latin typeface="Times New Roman" pitchFamily="18" charset="0"/>
                <a:cs typeface="Times New Roman" pitchFamily="18" charset="0"/>
              </a:rPr>
              <a:t> MT </a:t>
            </a:r>
            <a:r>
              <a:rPr lang="en-US" dirty="0" err="1" smtClean="0">
                <a:latin typeface="Times New Roman" pitchFamily="18" charset="0"/>
                <a:cs typeface="Times New Roman" pitchFamily="18" charset="0"/>
              </a:rPr>
              <a:t>không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có</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màu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xanh</a:t>
            </a:r>
            <a:r>
              <a:rPr lang="en-US" dirty="0" smtClean="0">
                <a:latin typeface="Times New Roman" pitchFamily="18" charset="0"/>
                <a:cs typeface="Times New Roman" pitchFamily="18" charset="0"/>
              </a:rPr>
              <a:t>.</a:t>
            </a:r>
            <a:endParaRPr lang="en-US" sz="3600" dirty="0">
              <a:latin typeface="Times New Roman" pitchFamily="18" charset="0"/>
              <a:cs typeface="Times New Roman" pitchFamily="18" charset="0"/>
            </a:endParaRPr>
          </a:p>
        </p:txBody>
      </p:sp>
      <p:pic>
        <p:nvPicPr>
          <p:cNvPr id="5" name="Picture 103"/>
          <p:cNvPicPr>
            <a:picLocks noChangeAspect="1" noChangeArrowheads="1"/>
          </p:cNvPicPr>
          <p:nvPr/>
        </p:nvPicPr>
        <p:blipFill>
          <a:blip r:embed="rId2"/>
          <a:srcRect/>
          <a:stretch>
            <a:fillRect/>
          </a:stretch>
        </p:blipFill>
        <p:spPr bwMode="auto">
          <a:xfrm>
            <a:off x="251520" y="28260"/>
            <a:ext cx="1328738" cy="922338"/>
          </a:xfrm>
          <a:prstGeom prst="rect">
            <a:avLst/>
          </a:prstGeom>
          <a:noFill/>
          <a:ln w="9525">
            <a:noFill/>
            <a:miter lim="800000"/>
            <a:headEnd/>
            <a:tailEnd/>
          </a:ln>
        </p:spPr>
      </p:pic>
      <p:pic>
        <p:nvPicPr>
          <p:cNvPr id="6" name="Picture 5"/>
          <p:cNvPicPr>
            <a:picLocks noChangeAspect="1"/>
          </p:cNvPicPr>
          <p:nvPr/>
        </p:nvPicPr>
        <p:blipFill>
          <a:blip r:embed="rId3"/>
          <a:srcRect/>
          <a:stretch>
            <a:fillRect/>
          </a:stretch>
        </p:blipFill>
        <p:spPr bwMode="auto">
          <a:xfrm>
            <a:off x="5292080" y="5480683"/>
            <a:ext cx="3533775" cy="1295400"/>
          </a:xfrm>
          <a:prstGeom prst="rect">
            <a:avLst/>
          </a:prstGeom>
          <a:noFill/>
          <a:ln w="9525">
            <a:noFill/>
            <a:miter lim="800000"/>
            <a:headEnd/>
            <a:tailEnd/>
          </a:ln>
        </p:spPr>
      </p:pic>
    </p:spTree>
    <p:extLst>
      <p:ext uri="{BB962C8B-B14F-4D97-AF65-F5344CB8AC3E}">
        <p14:creationId xmlns:p14="http://schemas.microsoft.com/office/powerpoint/2010/main" val="21367655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5890666"/>
          </a:xfrm>
        </p:spPr>
        <p:txBody>
          <a:bodyPr>
            <a:normAutofit/>
          </a:bodyPr>
          <a:lstStyle/>
          <a:p>
            <a:pPr algn="l"/>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r>
              <a:rPr lang="en-US" sz="3600" dirty="0" smtClean="0">
                <a:latin typeface="Times New Roman" pitchFamily="18" charset="0"/>
                <a:cs typeface="Times New Roman" pitchFamily="18" charset="0"/>
              </a:rPr>
              <a:t>10. </a:t>
            </a:r>
            <a:r>
              <a:rPr lang="en-US" sz="3600" dirty="0" err="1">
                <a:latin typeface="Times New Roman" pitchFamily="18" charset="0"/>
                <a:cs typeface="Times New Roman" pitchFamily="18" charset="0"/>
              </a:rPr>
              <a:t>Tiện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ích</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báo</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những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mục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tiêu</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chưa</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chọn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tháng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đánh</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giá</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phần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khgd</a:t>
            </a:r>
            <a:r>
              <a:rPr lang="en-US" sz="3600" dirty="0">
                <a:latin typeface="Times New Roman" pitchFamily="18" charset="0"/>
                <a:cs typeface="Times New Roman" pitchFamily="18" charset="0"/>
              </a:rPr>
              <a:t> </a:t>
            </a:r>
            <a:r>
              <a:rPr lang="en-US" sz="3600" dirty="0" err="1" smtClean="0">
                <a:latin typeface="Times New Roman" pitchFamily="18" charset="0"/>
                <a:cs typeface="Times New Roman" pitchFamily="18" charset="0"/>
              </a:rPr>
              <a:t>lớp</a:t>
            </a:r>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r>
              <a:rPr lang="en-US" sz="3600" dirty="0" smtClean="0">
                <a:latin typeface="Times New Roman" pitchFamily="18" charset="0"/>
                <a:cs typeface="Times New Roman" pitchFamily="18" charset="0"/>
              </a:rPr>
              <a:t>- KHGD </a:t>
            </a:r>
            <a:r>
              <a:rPr lang="en-US" sz="3600" dirty="0" err="1" smtClean="0">
                <a:latin typeface="Times New Roman" pitchFamily="18" charset="0"/>
                <a:cs typeface="Times New Roman" pitchFamily="18" charset="0"/>
              </a:rPr>
              <a:t>lớp</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Những</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mục</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tiêu</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nào</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quên</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chưa</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chọn</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tháng</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đánh</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giá</a:t>
            </a:r>
            <a:r>
              <a:rPr lang="en-US" sz="3600" dirty="0" smtClean="0">
                <a:latin typeface="Times New Roman" pitchFamily="18" charset="0"/>
                <a:cs typeface="Times New Roman" pitchFamily="18" charset="0"/>
              </a:rPr>
              <a:t>, MT </a:t>
            </a:r>
            <a:r>
              <a:rPr lang="en-US" sz="3600" dirty="0" err="1" smtClean="0">
                <a:latin typeface="Times New Roman" pitchFamily="18" charset="0"/>
                <a:cs typeface="Times New Roman" pitchFamily="18" charset="0"/>
              </a:rPr>
              <a:t>đó</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hiện</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màu</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đỏ</a:t>
            </a:r>
            <a:r>
              <a:rPr lang="en-US" sz="3600" dirty="0" smtClean="0">
                <a:latin typeface="Times New Roman" pitchFamily="18" charset="0"/>
                <a:cs typeface="Times New Roman" pitchFamily="18" charset="0"/>
              </a:rPr>
              <a:t> ở </a:t>
            </a:r>
            <a:r>
              <a:rPr lang="en-US" sz="3600" dirty="0" err="1" smtClean="0">
                <a:latin typeface="Times New Roman" pitchFamily="18" charset="0"/>
                <a:cs typeface="Times New Roman" pitchFamily="18" charset="0"/>
              </a:rPr>
              <a:t>phía</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trên</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góc</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phải</a:t>
            </a:r>
            <a:r>
              <a:rPr lang="en-US" sz="3600" dirty="0" smtClean="0">
                <a:latin typeface="Times New Roman" pitchFamily="18" charset="0"/>
                <a:cs typeface="Times New Roman" pitchFamily="18" charset="0"/>
              </a:rPr>
              <a:t>.</a:t>
            </a:r>
            <a:br>
              <a:rPr lang="en-US" sz="3600" dirty="0" smtClean="0">
                <a:latin typeface="Times New Roman" pitchFamily="18" charset="0"/>
                <a:cs typeface="Times New Roman" pitchFamily="18" charset="0"/>
              </a:rPr>
            </a:br>
            <a:r>
              <a:rPr lang="en-US" sz="3600" dirty="0" smtClean="0">
                <a:latin typeface="Times New Roman" pitchFamily="18" charset="0"/>
                <a:cs typeface="Times New Roman" pitchFamily="18" charset="0"/>
              </a:rPr>
              <a:t>- MT </a:t>
            </a:r>
            <a:r>
              <a:rPr lang="en-US" sz="3600" dirty="0" err="1" smtClean="0">
                <a:latin typeface="Times New Roman" pitchFamily="18" charset="0"/>
                <a:cs typeface="Times New Roman" pitchFamily="18" charset="0"/>
              </a:rPr>
              <a:t>nào</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hiện</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màu</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đỏ</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phải</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chọn</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tháng</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đánh</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giá</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cho</a:t>
            </a:r>
            <a:r>
              <a:rPr lang="en-US" sz="3600" dirty="0" smtClean="0">
                <a:latin typeface="Times New Roman" pitchFamily="18" charset="0"/>
                <a:cs typeface="Times New Roman" pitchFamily="18" charset="0"/>
              </a:rPr>
              <a:t> MT </a:t>
            </a:r>
            <a:r>
              <a:rPr lang="en-US" sz="3600" dirty="0" err="1" smtClean="0">
                <a:latin typeface="Times New Roman" pitchFamily="18" charset="0"/>
                <a:cs typeface="Times New Roman" pitchFamily="18" charset="0"/>
              </a:rPr>
              <a:t>đó</a:t>
            </a:r>
            <a:r>
              <a:rPr lang="en-US" sz="3600" dirty="0">
                <a:latin typeface="Times New Roman" pitchFamily="18" charset="0"/>
                <a:cs typeface="Times New Roman" pitchFamily="18" charset="0"/>
              </a:rPr>
              <a:t/>
            </a:r>
            <a:br>
              <a:rPr lang="en-US" sz="3600" dirty="0">
                <a:latin typeface="Times New Roman" pitchFamily="18" charset="0"/>
                <a:cs typeface="Times New Roman" pitchFamily="18" charset="0"/>
              </a:rPr>
            </a:br>
            <a:endParaRPr lang="en-US" sz="3600" dirty="0">
              <a:latin typeface="Times New Roman" pitchFamily="18" charset="0"/>
              <a:cs typeface="Times New Roman" pitchFamily="18" charset="0"/>
            </a:endParaRPr>
          </a:p>
        </p:txBody>
      </p:sp>
      <p:pic>
        <p:nvPicPr>
          <p:cNvPr id="5" name="Picture 103"/>
          <p:cNvPicPr>
            <a:picLocks noChangeAspect="1" noChangeArrowheads="1"/>
          </p:cNvPicPr>
          <p:nvPr/>
        </p:nvPicPr>
        <p:blipFill>
          <a:blip r:embed="rId2"/>
          <a:srcRect/>
          <a:stretch>
            <a:fillRect/>
          </a:stretch>
        </p:blipFill>
        <p:spPr bwMode="auto">
          <a:xfrm>
            <a:off x="251520" y="28260"/>
            <a:ext cx="1328738" cy="922338"/>
          </a:xfrm>
          <a:prstGeom prst="rect">
            <a:avLst/>
          </a:prstGeom>
          <a:noFill/>
          <a:ln w="9525">
            <a:noFill/>
            <a:miter lim="800000"/>
            <a:headEnd/>
            <a:tailEnd/>
          </a:ln>
        </p:spPr>
      </p:pic>
      <p:pic>
        <p:nvPicPr>
          <p:cNvPr id="6" name="Picture 5"/>
          <p:cNvPicPr>
            <a:picLocks noChangeAspect="1"/>
          </p:cNvPicPr>
          <p:nvPr/>
        </p:nvPicPr>
        <p:blipFill>
          <a:blip r:embed="rId3"/>
          <a:srcRect/>
          <a:stretch>
            <a:fillRect/>
          </a:stretch>
        </p:blipFill>
        <p:spPr bwMode="auto">
          <a:xfrm>
            <a:off x="5292080" y="5480683"/>
            <a:ext cx="3533775" cy="1295400"/>
          </a:xfrm>
          <a:prstGeom prst="rect">
            <a:avLst/>
          </a:prstGeom>
          <a:noFill/>
          <a:ln w="9525">
            <a:noFill/>
            <a:miter lim="800000"/>
            <a:headEnd/>
            <a:tailEnd/>
          </a:ln>
        </p:spPr>
      </p:pic>
    </p:spTree>
    <p:extLst>
      <p:ext uri="{BB962C8B-B14F-4D97-AF65-F5344CB8AC3E}">
        <p14:creationId xmlns:p14="http://schemas.microsoft.com/office/powerpoint/2010/main" val="21996798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SECTOMILLISECCONVERTED" val="1"/>
  <p:tag name="MMPROD_THEME_BG_IMAGE" val=""/>
  <p:tag name="MMPROD_TAG_VCONFIG" val="PD94bWwgdmVyc2lvbj0iMS4wIiBlbmNvZGluZz0iVVRGLTgiPz4NCjxjb25maWd1cmF0aW9uPg0KCTxjb2xvcnM+DQoJCTx1aWNvbG9yIG5hbWU9InByaW1hcnkiIHZhbHVlPSIweDZGODQ4OCIvPg0KCQk8dWljb2xvciBuYW1lPSJnbG93IiB2YWx1ZT0iMHgzNUQzMzQiLz4NCgkJPHVpY29sb3IgbmFtZT0idGV4dCIgdmFsdWU9IjB4RkZGRkZGIi8+DQoJCTx1aWNvbG9yIG5hbWU9ImxpZ2h0IiB2YWx1ZT0iMHg0RTVENjAiLz4NCgkJPHVpY29sb3IgbmFtZT0ic2hhZG93IiB2YWx1ZT0iMHgwMDAwMDAiLz4NCgkJPHVpY29sb3IgbmFtZT0iYmFja2dyb3VuZCIgdmFsdWU9IjB4NzI3OTcx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hdHRhY2htZW50cyIgdmFsdWU9InRydWUiLz4NCgkJPHVpc2hvdyBuYW1lPSJ1dGlscyIgdmFsdWU9InRydWUiLz4NCgkJPHVpc2hvdyBuYW1lPSJ2b2x1bWUiIHZhbHVlPSJ0cnVlIi8+DQoJCTx1aXNob3cgbmFtZT0icGxheWJhciIgdmFsdWU9InRydWUiLz4NCgkJPHVpc2hvdyBuYW1lPSJ0YWxraW5naGVhZCIgdmFsdWU9InRydWUiLz4NCgkJPHVpc2hvdyBuYW1lPSJzaWRlYmFyb25yaWdodCIgdmFsdWU9InRydWUiLz4NCgkJPHVpc2hvdyBuYW1lPSJ2aWV3Y2hhbmdlIiB2YWx1ZT0idHJ1ZSIvPg0KCQk8dWlzaG93IG5hbWU9ImFsd2F5c1NjcnVuY2giIHZhbHVlPSJmYWxzZSIvPg0KCQk8dWlzaG93IG5hbWU9ImluaXRpYWxkaXNwbGF5bW9kZWlzbm9ybWFsIiB2YWx1ZT0idHJ1ZSIvPg0KCQk8dWlyZXBsYWNlIG5hbWU9ImxvZ28iIHZhbHVlPSIiLz4NCgkJPHVpcmVwbGFjZSBuYW1lPSJiZ2ltYWdlIiB2YWx1ZT0iIi8+DQoJCTx1aXJlcGxhY2UgbmFtZT0iaW5pdGlhbHRhYiIgdmFsdWU9Im91dGxpbmUiLz4NCgk8L2xheW91dD4NCgk8bGFuZ3VhZ2UgaWQ9ImVu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TE9BRElORyIgdmFsdWU9IkxvYWRpbmciLz4NCgkJPHVpdGV4dCBuYW1lPSJTQ1JVQkJBUlNUQVRVU19CVUZGRVJJTkciIHZhbHVlPSJCdWZmZXJpbmciLz4NCgkJPHVpdGV4dCBuYW1lPSJTQ1JVQkJBUlNUQVRVU19RVUVTVElPTiIgdmFsdWU9IkFuc3dlciBRdWVzdGlvbiIvPg0KCQk8dWl0ZXh0IG5hbWU9IlNDUlVCQkFSU1RBVFVTX1JFVklFV1FVSVoiIHZhbHVlPSJSZXZpZXdpbmcgUXVpeiIvPg0KCQk8IS0tIHN1YnN0aXR1dGlvbjogJW0gPT0gbWludXRlcyByZW1haW5pbmcgLS0+DQoJCTwhLS0gc3Vic3RpdHV0aW9uOiAlcyA9PSBzZWNvbmRzIHJlbWFpbmluZyAtLT4NCgkJPHVpdGV4dCBuYW1lPSJFTEFQU0VEIiB2YWx1ZT0iJW0gTWludXRlcyAlcyBTZWNvbmRzIFJlbWFpbmluZyIvPg0KCQk8dWl0ZXh0IG5hbWU9Ik5PVEZPVU5EIiB2YWx1ZT0iTm90aGluZyBGb3VuZCIvPg0KCQk8dWl0ZXh0IG5hbWU9IkFUVEFDSE1FTlRTIiB2YWx1ZT0iQXR0YWNobWVudHMiLz4NCgkJPCEtLSBzdWJzdGl0dXRpb246ICVwID09IGN1cnJlbnQgc3BlYWtlcidzIHRpdGxlIC0tPg0KCQk8dWl0ZXh0IG5hbWU9IkJJT1dJTl9USVRMRSIgdmFsdWU9IkJpbzogJXAiLz4NCgkJPHVpdGV4dCBuYW1lPSJCSU9CVE5fVElUTEUiIHZhbHVlPSJCaW8iLz4NCgkJPHVpdGV4dCBuYW1lPSJESVZJREVSQlROX1RJVExFIiB2YWx1ZT0ifCIvPg0KCQk8dWl0ZXh0IG5hbWU9IkNPTlRBQ1RCVE5fVElUTEUiIHZhbHVlPSJDb250YWN0Ii8+DQoJCTx1aXRleHQgbmFtZT0iVEFCX09VVExJTkUiIHZhbHVlPSJPdXRsaW5lIi8+DQoJCTx1aXRleHQgbmFtZT0iVEFCX1RIVU1CIiB2YWx1ZT0iVGh1bWIiLz4NCgkJPHVpdGV4dCBuYW1lPSJUQUJfTk9URVMiIHZhbHVlPSJOb3RlcyIvPg0KCQk8dWl0ZXh0IG5hbWU9IlRBQl9TRUFSQ0giIHZhbHVlPSJTZWFyY2giLz4NCgkJPHVpdGV4dCBuYW1lPSJTTElERV9IRUFESU5HIiB2YWx1ZT0iU2xpZGUgVGl0bGUiLz4NCgkJPHVpdGV4dCBuYW1lPSJEVVJBVElPTl9IRUFESU5HIiB2YWx1ZT0iRHVyYXRpb24iLz4NCgkJPHVpdGV4dCBuYW1lPSJTRUFSQ0hfSEVBRElORyIgdmFsdWU9IlNlYXJjaCBmb3IgdGV4dDoiLz4NCgkJPHVpdGV4dCBuYW1lPSJUSFVNQl9IRUFESU5HIiB2YWx1ZT0iU2xpZGUiLz4NCgkJPHVpdGV4dCBuYW1lPSJUSFVNQl9JTkZPIiB2YWx1ZT0iU2xpZGUgVGl0bGUvRHVyYXRpb24iLz4NCgkJPHVpdGV4dCBuYW1lPSJBVFRBQ0hOQU1FX0hFQURJTkciIHZhbHVlPSJGaWxlIE5hbWUiLz4NCgkJPHVpdGV4dCBuYW1lPSJBVFRBQ0hTSVpFX0hFQURJTkciIHZhbHVlPSJTaXplIi8+DQoJCTx1aXRleHQgbmFtZT0iU0xJREVfTk9URVMiIHZhbHVlPSJTbGlkZSBOb3Rlcy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TaG93IHNpZGViYXIgdG8gcGFydGljaXBhbnRzIi8+DQoJCTx1aXRleHQgbmFtZT0iTVVURSIgdmFsdWU9Ik11dGUiLz4NCgkJPHVpdGV4dCBuYW1lPSJET0NXUkFQX1RJVExFIiB2YWx1ZT0iUHJlc2VudGVyIEZpbGUgQXR0YWNobWVudCIvPg0KCQk8dWl0ZXh0IG5hbWU9IkRPQ1dSQVBfTVNHIiB2YWx1ZT0iU2F2ZSB0byBNeSBDb21wdXRlciIvPg0KCQk8dWl0ZXh0IG5hbWU9IkRPQ1dSQVBfUFJPTVBUIiB2YWx1ZT0iQ2xpY2sgdG8gRG93bmxvYWQiLz4NCgk8L2xhbmd1YWdlPg0KCTxsYW5ndWFnZSBpZD0iZGU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DQoJCTwhLS0gc3Vic3RpdHV0aW9uOiAlbiA9PSBzbGlkZSBudW1iZXIgLS0+DQoJCTx1aXRleHQgbmFtZT0iVU5OQU1FRFNMSURFVElUTEUiIHZhbHVlPSJGb2xpZSAlbiIvPg0KCQk8IS0tIHN1YnN0aXR1dGlvbjogJW4gPT0gc2xpZGUgbnVtYmVyIC0tPg0KCQk8IS0tIHN1YnN0aXR1dGlvbjogJXQgPT0gdG90YWwgc2xpZGUgY291bnQgLS0+DQoJCTx1aXRleHQgbmFtZT0iU0NSVUJCQVJTVEFUVVNfU0xJREVJTkZPIiB2YWx1ZT0iRm9saWUgJW4gLyAldCB8ICIvPg0KCQk8dWl0ZXh0IG5hbWU9IlNDUlVCQkFSU1RBVFVTX1NUT1BQRUQiIHZhbHVlPSJCZWVuZGV0Ii8+DQoJCTx1aXRleHQgbmFtZT0iU0NSVUJCQVJTVEFUVVNfUExBWUlORyIgdmFsdWU9IldpZWRlcmdhYmUiLz4NCgkJPHVpdGV4dCBuYW1lPSJTQ1JVQkJBUlNUQVRVU19OT0FVRElPIiB2YWx1ZT0iS2VpbiBBdWRpby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IHVpdGV4dCAtLT4NCgkJPCEtLSBzdWJzdGl0dXRpb246ICVuID09IHNsaWRlIG51bWJlciAtLT4NCgkJPHVpdGV4dCBuYW1lPSJVTk5BTUVEU0xJREVUSVRMRSIgdmFsdWU9IkRpYXBvc2l0aXZlICVuIi8+DQoJCTwhLS0gc3Vic3RpdHV0aW9uOiAlbiA9PSBzbGlkZSBudW1iZXIgLS0+DQoJCTwhLS0gc3Vic3RpdHV0aW9uOiAldCA9PSB0b3RhbCBzbGlkZSBjb3VudCAtLT4NCgkJPHVpdGV4dCBuYW1lPSJTQ1JVQkJBUlNUQVRVU19TTElERUlORk8iIHZhbHVlPSJEaWFwb3NpdGl2ZSAlbiAvICV0IHwgIi8+DQoJCTx1aXRleHQgbmFtZT0iU0NSVUJCQVJTVEFUVVNfU1RPUFBFRCIgdmFsdWU9IkFycsOqdMOpZSIvPg0KCQk8dWl0ZXh0IG5hbWU9IlNDUlVCQkFSU1RBVFVTX1BMQVlJTkciIHZhbHVlPSJMZWN0dXJlIi8+DQoJCTx1aXRleHQgbmFtZT0iU0NSVUJCQVJTVEFUVVNfTk9BVURJTyIgdmFsdWU9IlBhcyBkZSBzb24iLz4NCgkJPHVpdGV4dCBuYW1lPSJTQ1JVQkJBUlNUQVRVU19MT0FESU5HIiB2YWx1ZT0iQ2hhcmdlbWVudCBlbiBjb3VycyIvPg0KCQk8dWl0ZXh0IG5hbWU9IlNDUlVCQkFSU1RBVFVTX0JVRkZFUklORyIgdmFsdWU9Ik1pc2UgZW4gbcOpbW9pcmUiLz4NCgkJPHVpdGV4dCBuYW1lPSJTQ1JVQkJBUlNUQVRVU19RVUVTVElPTiIgdmFsdWU9IlLDqXBvbmRyZSDDoCBsYSBxdWVzdGlvbiIvPg0KCQk8dWl0ZXh0IG5hbWU9IlNDUlVCQkFSU1RBVFVTX1JFVklFV1FVSVoiIHZhbHVlPSJSw6l2aXNpb24gZHUgcXVlc3Rpb25uYWlyZSIvPg0KCQk8IS0tIHN1YnN0aXR1dGlvbjogJW0gPT0gbWludXRlcyByZW1haW5pbmcgLS0+DQoJCTwhLS0gc3Vic3RpdHV0aW9uOiAlcyA9PSBzZWNvbmRzIHJlbWFpbmluZyAtLT4NCgkJPHVpdGV4dCBuYW1lPSJFTEFQU0VEIiB2YWx1ZT0iJW0gbWludXRlcyAlcyBzZWNvbmRlcyByZXN0YW50ZXMiLz4NCgkJPHVpdGV4dCBuYW1lPSJOT1RGT1VORCIgdmFsdWU9IlJpZW4gdHJvdXbDqSIvPg0KCQk8dWl0ZXh0IG5hbWU9IkFUVEFDSE1FTlRTIiB2YWx1ZT0iUGnDqGNlcyBqb2ludGVzIi8+DQoJCTwhLS0gc3Vic3RpdHV0aW9uOiAlcCA9PSBjdXJyZW50IHNwZWFrZXIncyB0aXRsZSAtLT4NCgkJPHVpdGV4dCBuYW1lPSJCSU9XSU5fVElUTEUiIHZhbHVlPSJCaW8gOiAlcCIvPg0KCQk8dWl0ZXh0IG5hbWU9IkJJT0JUTl9USVRMRSIgdmFsdWU9IkJpbyA6Ii8+DQoJCTx1aXRleHQgbmFtZT0iRElWSURFUkJUTl9USVRMRSIgdmFsdWU9InwiLz4NCgkJPHVpdGV4dCBuYW1lPSJDT05UQUNUQlROX1RJVExFIiB2YWx1ZT0iQ29udGFjdCIvPg0KCQk8dWl0ZXh0IG5hbWU9IlRBQl9PVVRMSU5FIiB2YWx1ZT0iUGxhbiIvPg0KCQk8dWl0ZXh0IG5hbWU9IlRBQl9USFVNQiIgdmFsdWU9IiBNaW5pYXR1cmUiLz4NCgkJPHVpdGV4dCBuYW1lPSJUQUJfTk9URVMiIHZhbHVlPSJOb3RlcyIvPg0KCQk8dWl0ZXh0IG5hbWU9IlRBQl9TRUFSQ0giIHZhbHVlPSIgQ2hlcmNoZXI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Tm90ZXMgZGVzIGRpYXBvc2l0aXZlcy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Nb250cmVyIGwnZW5jYWRyw6kgYXV4IHBhcnRpY2lwYW50cyIvPg0KCQk8dWl0ZXh0IG5hbWU9Ik1VVEUiIHZhbHVlPSJNdWV0Ii8+DQoJCTx1aXRleHQgbmFtZT0iRE9DV1JBUF9USVRMRSIgdmFsdWU9IlBpw6hjZSBqb2ludGUgUHJlc2VudGVyIi8+DQoJCTx1aXRleHQgbmFtZT0iRE9DV1JBUF9NU0ciIHZhbHVlPSJFbnJlZ2lzdHJlciBzdXIgbW9uIG9yZGluYXRldXIiLz4NCgkJPHVpdGV4dCBuYW1lPSJET0NXUkFQX1BST01QVCIgdmFsdWU9IkNsaXF1ZXIgcG91ciB0w6lsw6ljaGFyZ2VyIi8+DQoJPC9sYW5ndWFnZT4NCgk8bGFuZ3VhZ2UgaWQ9Imph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A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TE9BRElORyIgdmFsdWU9IuODreODvOODieS4rSIvPg0KCQk8dWl0ZXh0IG5hbWU9IlNDUlVCQkFSU1RBVFVTX0JVRkZFUklORyIgdmFsdWU9IuODkOODg+ODleOCoeS4rSIvPg0KCQk8dWl0ZXh0IG5hbWU9IlNDUlVCQkFSU1RBVFVTX1FVRVNUSU9OIiB2YWx1ZT0i6LOq5ZWP44Gr562U44GI44Gm5LiL44GV44GEIi8+DQoJCTx1aXRleHQgbmFtZT0iU0NSVUJCQVJTVEFUVVNfUkVWSUVXUVVJWiIgdmFsdWU9IuOCr+OCpOOCuuOCkuODrOODk+ODpeODvOOBl+OBpuOBhOOBvuOBmSIvPg0KCQk8IS0tIHN1YnN0aXR1dGlvbjogJW0gPT0gbWludXRlcyByZW1haW5pbmcgLS0+DQoJCTwhLS0gc3Vic3RpdHV0aW9uOiAlcyA9PSBzZWNvbmRzIHJlbWFpbmluZyAtLT4NCgkJPHVpdGV4dCBuYW1lPSJFTEFQU0VEIiB2YWx1ZT0i5q6L44KKIDogJW0g5YiGICVzIOenkiIvPg0KCQk8dWl0ZXh0IG5hbWU9Ik5PVEZPVU5EIiB2YWx1ZT0i5L2V44KC6KaL44Gk44GL44KK44G+44Gb44KTIi8+DQoJCTx1aXRleHQgbmFtZT0iQVRUQUNITUVOVFMiIHZhbHVlPSLmt7vku5giLz4NCgkJPCEtLSBzdWJzdGl0dXRpb246ICVwID09IGN1cnJlbnQgc3BlYWtlcidzIHRpdGxlIC0tPg0KCQk8dWl0ZXh0IG5hbWU9IkJJT1dJTl9USVRMRSIgdmFsdWU9Iue1jOattCA6ICVwIi8+DQoJCTx1aXRleHQgbmFtZT0iQklPQlROX1RJVExFIiB2YWx1ZT0i57WM5q20Ii8+DQoJCTx1aXRleHQgbmFtZT0iRElWSURFUkJUTl9USVRMRSIgdmFsdWU9InwiLz4NCgkJPHVpdGV4dCBuYW1lPSJDT05UQUNUQlROX1RJVExFIiB2YWx1ZT0i44GK5ZWP44GE5ZCI44KP44Gb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44K144Kk44OJ44OQ44O844KS5Y+C5Yqg6ICF44Gr6KaL44Gb44KLIi8+DQoJCTx1aXRleHQgbmFtZT0iTVVURSIgdmFsdWU9IuODn+ODpeODvOODiCIvPg0KCQk8dWl0ZXh0IG5hbWU9IkRPQ1dSQVBfVElUTEUiIHZhbHVlPSJQcmVzZW50ZXIg5re75LuY44OV44Kh44Kk44OrIi8+DQoJCTx1aXRleHQgbmFtZT0iRE9DV1JBUF9NU0ciIHZhbHVlPSLjg57jgqTjgrPjg7Pjg5Tjg6Xjg7zjgr/jgavkv53lrZgiLz4NCgkJPHVpdGV4dCBuYW1lPSJET0NXUkFQX1BST01QVCIgdmFsdWU9IuOCr+ODquODg+OCr+OBl+OBpuODgOOCpuODs+ODreODvOODiSIvPg0KCTwvbGFuZ3VhZ2U+DQoJPGxhbmd1YWdlIGlkPSJrbyI+DQoJCTwhLS0gZm9ybWF0IGZvciB1aWZvbnQgdmFsdWUgaXMgImZvbnQsc2l6ZSxpc2JvbGQsaXNpdGFsaWMsaXNzaGFkb3dlZCIgLS0+DQoJCTx1aWZvbnQgbmFtZT0iRk9OVF9RVUlaWklORyIgdmFsdWU9IlZlcmRhbmEsOSxmYWxzZSxmYWxzZSxmYWxzZSIvPg0KCQk8dWlmb250IG5hbWU9IkZPTlRfU0NSVUJTVEFUVVMiIHZhbHVlPSJWZXJkYW5hLDExLGZhbHNlLGZhbHNlLHRydWUiLz4NCgkJPHVpZm9udCBuYW1lPSJGT05UX1NDUlVCVElNRSIgdmFsdWU9IlZlcmRhbmEsOSxmYWxzZSxmYWxzZSx0cnVlIi8+DQoJCTx1aWZvbnQgbmFtZT0iRk9OVF9FTEFQU0VEVElNRSIgdmFsdWU9IlZlcmRhbmEsMTEsdHJ1ZSxmYWxzZSxmYWxzZSIvPg0KCQk8dWlmb250IG5hbWU9IkZPTlRfVVRJTFNNRU5VIiB2YWx1ZT0iVmVyZGFuYSw5LHRydWUsZmFsc2UsZmFsc2UiLz4NCgkJPHVpZm9udCBuYW1lPSJGT05UX1RBQlMiIHZhbHVlPSJWZXJkYW5hLDExLGZhbHNlLGZhbHNlLGZhbHNlIi8+DQoJCTx1aWZvbnQgbmFtZT0iRk9OVF9QUkVTRU5UQVRJT05OQU1FIiB2YWx1ZT0iVmVyZGFuYSwxNSxmYWxzZSxmYWxzZSx0cnVlIi8+DQoJCTx1aWZvbnQgbmFtZT0iRk9OVF9QUkVTRU5URVJOQU1FIiB2YWx1ZT0iVmVyZGFuYSwxNSx0cnVlLGZhbHNlLHRydWUiLz4NCgkJPHVpZm9udCBuYW1lPSJGT05UX1BSRVNFTlRFUlRJVExFIiB2YWx1ZT0iVmVyZGFuYSwxMSxmYWxzZSxmYWxzZSx0cnVlIi8+DQoJCTx1aWZvbnQgbmFtZT0iRk9OVF9CSU9CVE4iIHZhbHVlPSJWZXJkYW5hLDEx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MTEsZmFsc2UsZmFsc2UsdHJ1ZSIvPg0KCQk8dWlmb250IG5hbWU9IkZPTlRfQklPV0lOIiB2YWx1ZT0iVmVyZGFuYSwxMSxmYWxzZSxmYWxzZSxmYWxzZSIvPg0KCQk8dWlmb250IG5hbWU9IkZPTlRfTElTVEhFQURJTkciIHZhbHVlPSJWZXJkYW5hLDExLGZhbHNlLGZhbHNlLGZhbHNlIi8+DQoJCTx1aWZvbnQgbmFtZT0iRk9OVF9XSU5USVRMRSIgdmFsdWU9IlZlcmRhbmEsMTEsZmFsc2UsZmFsc2UsdHJ1ZSIvPg0KCQk8dWlmb250IG5hbWU9IkZPTlRfQVRUQUNITUVOVFMiIHZhbHVlPSJWZXJkYW5hLDExLGZhbHN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PVVRMSU5FIiB2YWx1ZT0i6rCc7JqUIi8+DQoJCTx1aXRleHQgbmFtZT0iVEFCX1RIVU1CIiB2YWx1ZT0i7LaV7IaM7YyQIi8+DQoJCTx1aXRleHQgbmFtZT0iVEFCX05PVEVTIiB2YWx1ZT0i64W47Yq4Ii8+DQoJCTx1aXRleHQgbmFtZT0iVEFCX1NFQVJDSCIgdmFsdWU9IuqygOyDiSIvPg0KCQk8dWl0ZXh0IG5hbWU9IlNMSURFX0hFQURJTkciIHZhbHVlPSLsiqzrnbzsnbTrk5wg7KCc66qpIi8+DQoJCTx1aXRleHQgbmFtZT0iRFVSQVRJT05fSEVBRElORyIgdmFsdWU9IuyerOyDneyLnOqwhCIvPg0KCQk8dWl0ZXh0IG5hbWU9IlNFQVJDSF9IRUFESU5HIiB2YWx1ZT0i7YWN7Iqk7Yq4IOqygOyDiToiLz4NCgkJPHVpdGV4dCBuYW1lPSJUSFVNQl9IRUFESU5HIiB2YWx1ZT0i7Iqs65287J2065OcIi8+DQoJCTx1aXRleHQgbmFtZT0iVEhVTUJfSU5GTyIgdmFsdWU9IuygnOuqqS/snqzsg53si5zqsIQiLz4NCgkJPHVpdGV4dCBuYW1lPSJBVFRBQ0hOQU1FX0hFQURJTkciIHZhbHVlPSLtjIzsnbwg7J2066aEIi8+DQoJCTx1aXRleHQgbmFtZT0iQVRUQUNIU0laRV9IRUFESU5HIiB2YWx1ZT0i7YGs6riwIi8+DQoJCTx1aXRleHQgbmFtZT0iU0xJREVfTk9URVMiIHZhbHVlPSLsiqzrnbzsnbTrk5wg64W47Yq4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uywuOyXrOyekOyXkOqyjCDshLjroZwg66eJ64yAIOuztOydtOq4sCIvPg0KCQk8dWl0ZXh0IG5hbWU9Ik1VVEUiIHZhbHVlPSLsnYzshozqsbAiLz4NCgkJPHVpdGV4dCBuYW1lPSJET0NXUkFQX1RJVExFIiB2YWx1ZT0iUHJlc2VudGVyIO2MjOydvCDssqjrtoAiLz4NCgkJPHVpdGV4dCBuYW1lPSJET0NXUkFQX01TRyIgdmFsdWU9IuuCtCDsu7Ttk6jthLDsl5Ag7KCA7J6lIi8+DQoJCTx1aXRleHQgbmFtZT0iRE9DV1JBUF9QUk9NUFQiIHZhbHVlPSLtgbTrpq3tlZjsl6wg64uk7Jq066Gc65OcIi8+DQoJPC9sYW5ndWFnZT4NCjwvY29uZmlndXJhdGlvbj4NCg=="/>
  <p:tag name="MMPROD_UIDATA" val="&lt;database version=&quot;6.0&quot;&gt;&lt;object type=&quot;1&quot; unique_id=&quot;10001&quot;&gt;&lt;property id=&quot;20141&quot; value=&quot;Dung Truyện Vườn cây của Thỏ - E&quot;/&gt;&lt;property id=&quot;20148&quot; value=&quot;5&quot;/&gt;&lt;property id=&quot;20224&quot; value=&quot;C:\Users\Admin1\Documents\My Adobe Presentations\Dung Truyện Vườn cây của Thỏ - E&quot;/&gt;&lt;property id=&quot;20250&quot; value=&quot;0&quot;/&gt;&lt;property id=&quot;20251&quot; value=&quot;1&quot;/&gt;&lt;property id=&quot;20259&quot; value=&quot;0&quot;/&gt;&lt;object type=&quot;8&quot; unique_id=&quot;10002&quot;&gt;&lt;/object&gt;&lt;object type=&quot;2&quot; unique_id=&quot;10003&quot;&gt;&lt;object type=&quot;3&quot; unique_id=&quot;10005&quot;&gt;&lt;property id=&quot;20148&quot; value=&quot;5&quot;/&gt;&lt;property id=&quot;20300&quot; value=&quot;Slide 7&quot;/&gt;&lt;property id=&quot;20307&quot; value=&quot;263&quot;/&gt;&lt;property id=&quot;20309&quot; value=&quot;-1&quot;/&gt;&lt;/object&gt;&lt;object type=&quot;3&quot; unique_id=&quot;10006&quot;&gt;&lt;property id=&quot;20148&quot; value=&quot;5&quot;/&gt;&lt;property id=&quot;20300&quot; value=&quot;Slide 8&quot;/&gt;&lt;property id=&quot;20307&quot; value=&quot;257&quot;/&gt;&lt;property id=&quot;20309&quot; value=&quot;-1&quot;/&gt;&lt;/object&gt;&lt;object type=&quot;3&quot; unique_id=&quot;10008&quot;&gt;&lt;property id=&quot;20148&quot; value=&quot;5&quot;/&gt;&lt;property id=&quot;20300&quot; value=&quot;Slide 10&quot;/&gt;&lt;property id=&quot;20307&quot; value=&quot;288&quot;/&gt;&lt;property id=&quot;20309&quot; value=&quot;-1&quot;/&gt;&lt;/object&gt;&lt;object type=&quot;3&quot; unique_id=&quot;10009&quot;&gt;&lt;property id=&quot;20148&quot; value=&quot;5&quot;/&gt;&lt;property id=&quot;20300&quot; value=&quot;Slide 27&quot;/&gt;&lt;property id=&quot;20307&quot; value=&quot;284&quot;/&gt;&lt;property id=&quot;20309&quot; value=&quot;-1&quot;/&gt;&lt;/object&gt;&lt;object type=&quot;3&quot; unique_id=&quot;10010&quot;&gt;&lt;property id=&quot;20148&quot; value=&quot;5&quot;/&gt;&lt;property id=&quot;20300&quot; value=&quot;Slide 12&quot;/&gt;&lt;property id=&quot;20307&quot; value=&quot;285&quot;/&gt;&lt;property id=&quot;20309&quot; value=&quot;-1&quot;/&gt;&lt;/object&gt;&lt;object type=&quot;3&quot; unique_id=&quot;10011&quot;&gt;&lt;property id=&quot;20148&quot; value=&quot;5&quot;/&gt;&lt;property id=&quot;20300&quot; value=&quot;Slide 13&quot;/&gt;&lt;property id=&quot;20307&quot; value=&quot;259&quot;/&gt;&lt;property id=&quot;20309&quot; value=&quot;-1&quot;/&gt;&lt;/object&gt;&lt;object type=&quot;3&quot; unique_id=&quot;10012&quot;&gt;&lt;property id=&quot;20148&quot; value=&quot;5&quot;/&gt;&lt;property id=&quot;20300&quot; value=&quot;Slide 14&quot;/&gt;&lt;property id=&quot;20307&quot; value=&quot;261&quot;/&gt;&lt;property id=&quot;20309&quot; value=&quot;-1&quot;/&gt;&lt;/object&gt;&lt;object type=&quot;3&quot; unique_id=&quot;10013&quot;&gt;&lt;property id=&quot;20148&quot; value=&quot;5&quot;/&gt;&lt;property id=&quot;20300&quot; value=&quot;Slide 15&quot;/&gt;&lt;property id=&quot;20307&quot; value=&quot;270&quot;/&gt;&lt;property id=&quot;20309&quot; value=&quot;-1&quot;/&gt;&lt;/object&gt;&lt;object type=&quot;3&quot; unique_id=&quot;10015&quot;&gt;&lt;property id=&quot;20148&quot; value=&quot;5&quot;/&gt;&lt;property id=&quot;20300&quot; value=&quot;Slide 19&quot;/&gt;&lt;property id=&quot;20307&quot; value=&quot;272&quot;/&gt;&lt;property id=&quot;20309&quot; value=&quot;-1&quot;/&gt;&lt;/object&gt;&lt;object type=&quot;3&quot; unique_id=&quot;10016&quot;&gt;&lt;property id=&quot;20148&quot; value=&quot;5&quot;/&gt;&lt;property id=&quot;20300&quot; value=&quot;Slide 20&quot;/&gt;&lt;property id=&quot;20307&quot; value=&quot;273&quot;/&gt;&lt;property id=&quot;20309&quot; value=&quot;-1&quot;/&gt;&lt;/object&gt;&lt;object type=&quot;3&quot; unique_id=&quot;10018&quot;&gt;&lt;property id=&quot;20148&quot; value=&quot;5&quot;/&gt;&lt;property id=&quot;20300&quot; value=&quot;Slide 22&quot;/&gt;&lt;property id=&quot;20307&quot; value=&quot;275&quot;/&gt;&lt;property id=&quot;20309&quot; value=&quot;-1&quot;/&gt;&lt;/object&gt;&lt;object type=&quot;3&quot; unique_id=&quot;10020&quot;&gt;&lt;property id=&quot;20148&quot; value=&quot;5&quot;/&gt;&lt;property id=&quot;20300&quot; value=&quot;Slide 24&quot;/&gt;&lt;property id=&quot;20307&quot; value=&quot;280&quot;/&gt;&lt;property id=&quot;20309&quot; value=&quot;-1&quot;/&gt;&lt;/object&gt;&lt;object type=&quot;3&quot; unique_id=&quot;10193&quot;&gt;&lt;property id=&quot;20148&quot; value=&quot;5&quot;/&gt;&lt;property id=&quot;20300&quot; value=&quot;Slide 30&quot;/&gt;&lt;property id=&quot;20307&quot; value=&quot;292&quot;/&gt;&lt;property id=&quot;20309&quot; value=&quot;-1&quot;/&gt;&lt;/object&gt;&lt;object type=&quot;3&quot; unique_id=&quot;10195&quot;&gt;&lt;property id=&quot;20148&quot; value=&quot;5&quot;/&gt;&lt;property id=&quot;20300&quot; value=&quot;Slide 32&quot;/&gt;&lt;property id=&quot;20307&quot; value=&quot;294&quot;/&gt;&lt;property id=&quot;20309&quot; value=&quot;-1&quot;/&gt;&lt;/object&gt;&lt;object type=&quot;3&quot; unique_id=&quot;10716&quot;&gt;&lt;property id=&quot;20148&quot; value=&quot;5&quot;/&gt;&lt;property id=&quot;20300&quot; value=&quot;Slide 11&quot;/&gt;&lt;property id=&quot;20307&quot; value=&quot;298&quot;/&gt;&lt;property id=&quot;20309&quot; value=&quot;-1&quot;/&gt;&lt;/object&gt;&lt;object type=&quot;3&quot; unique_id=&quot;10719&quot;&gt;&lt;property id=&quot;20148&quot; value=&quot;5&quot;/&gt;&lt;property id=&quot;20300&quot; value=&quot;Slide 28&quot;/&gt;&lt;property id=&quot;20307&quot; value=&quot;299&quot;/&gt;&lt;property id=&quot;20309&quot; value=&quot;-1&quot;/&gt;&lt;/object&gt;&lt;object type=&quot;3&quot; unique_id=&quot;10720&quot;&gt;&lt;property id=&quot;20148&quot; value=&quot;5&quot;/&gt;&lt;property id=&quot;20300&quot; value=&quot;Slide 33&quot;/&gt;&lt;property id=&quot;20307&quot; value=&quot;300&quot;/&gt;&lt;property id=&quot;20309&quot; value=&quot;-1&quot;/&gt;&lt;/object&gt;&lt;object type=&quot;3&quot; unique_id=&quot;11027&quot;&gt;&lt;property id=&quot;20148&quot; value=&quot;5&quot;/&gt;&lt;property id=&quot;20300&quot; value=&quot;Slide 16&quot;/&gt;&lt;property id=&quot;20307&quot; value=&quot;302&quot;/&gt;&lt;property id=&quot;20309&quot; value=&quot;-1&quot;/&gt;&lt;/object&gt;&lt;object type=&quot;3&quot; unique_id=&quot;11652&quot;&gt;&lt;property id=&quot;20148&quot; value=&quot;5&quot;/&gt;&lt;property id=&quot;20300&quot; value=&quot;Slide 9&quot;/&gt;&lt;property id=&quot;20307&quot; value=&quot;307&quot;/&gt;&lt;property id=&quot;20309&quot; value=&quot;-1&quot;/&gt;&lt;/object&gt;&lt;object type=&quot;3&quot; unique_id=&quot;11680&quot;&gt;&lt;property id=&quot;20148&quot; value=&quot;5&quot;/&gt;&lt;property id=&quot;20300&quot; value=&quot;Slide 29&quot;/&gt;&lt;property id=&quot;20307&quot; value=&quot;308&quot;/&gt;&lt;property id=&quot;20309&quot; value=&quot;-1&quot;/&gt;&lt;/object&gt;&lt;object type=&quot;3&quot; unique_id=&quot;11735&quot;&gt;&lt;property id=&quot;20148&quot; value=&quot;5&quot;/&gt;&lt;property id=&quot;20300&quot; value=&quot;Slide 23&quot;/&gt;&lt;property id=&quot;20307&quot; value=&quot;309&quot;/&gt;&lt;property id=&quot;20309&quot; value=&quot;-1&quot;/&gt;&lt;/object&gt;&lt;object type=&quot;3&quot; unique_id=&quot;11736&quot;&gt;&lt;property id=&quot;20148&quot; value=&quot;5&quot;/&gt;&lt;property id=&quot;20300&quot; value=&quot;Slide 17&quot;/&gt;&lt;property id=&quot;20307&quot; value=&quot;310&quot;/&gt;&lt;property id=&quot;20309&quot; value=&quot;-1&quot;/&gt;&lt;/object&gt;&lt;object type=&quot;3&quot; unique_id=&quot;11737&quot;&gt;&lt;property id=&quot;20148&quot; value=&quot;5&quot;/&gt;&lt;property id=&quot;20300&quot; value=&quot;Slide 18&quot;/&gt;&lt;property id=&quot;20307&quot; value=&quot;315&quot;/&gt;&lt;property id=&quot;20309&quot; value=&quot;-1&quot;/&gt;&lt;/object&gt;&lt;object type=&quot;3&quot; unique_id=&quot;11738&quot;&gt;&lt;property id=&quot;20148&quot; value=&quot;5&quot;/&gt;&lt;property id=&quot;20300&quot; value=&quot;Slide 21&quot;/&gt;&lt;property id=&quot;20307&quot; value=&quot;311&quot;/&gt;&lt;property id=&quot;20309&quot; value=&quot;-1&quot;/&gt;&lt;/object&gt;&lt;object type=&quot;3&quot; unique_id=&quot;11739&quot;&gt;&lt;property id=&quot;20148&quot; value=&quot;5&quot;/&gt;&lt;property id=&quot;20300&quot; value=&quot;Slide 25&quot;/&gt;&lt;property id=&quot;20307&quot; value=&quot;312&quot;/&gt;&lt;property id=&quot;20309&quot; value=&quot;-1&quot;/&gt;&lt;/object&gt;&lt;object type=&quot;3&quot; unique_id=&quot;11740&quot;&gt;&lt;property id=&quot;20148&quot; value=&quot;5&quot;/&gt;&lt;property id=&quot;20300&quot; value=&quot;Slide 26&quot;/&gt;&lt;property id=&quot;20307&quot; value=&quot;313&quot;/&gt;&lt;property id=&quot;20309&quot; value=&quot;-1&quot;/&gt;&lt;/object&gt;&lt;object type=&quot;3&quot; unique_id=&quot;11741&quot;&gt;&lt;property id=&quot;20148&quot; value=&quot;5&quot;/&gt;&lt;property id=&quot;20300&quot; value=&quot;Slide 31&quot;/&gt;&lt;property id=&quot;20307&quot; value=&quot;314&quot;/&gt;&lt;property id=&quot;20309&quot; value=&quot;-1&quot;/&gt;&lt;/object&gt;&lt;object type=&quot;3&quot; unique_id=&quot;11925&quot;&gt;&lt;property id=&quot;20148&quot; value=&quot;5&quot;/&gt;&lt;property id=&quot;20300&quot; value=&quot;Slide 2&quot;/&gt;&lt;property id=&quot;20307&quot; value=&quot;316&quot;/&gt;&lt;property id=&quot;20309&quot; value=&quot;-1&quot;/&gt;&lt;/object&gt;&lt;object type=&quot;3&quot; unique_id=&quot;12541&quot;&gt;&lt;property id=&quot;20148&quot; value=&quot;5&quot;/&gt;&lt;property id=&quot;20300&quot; value=&quot;Slide 3&quot;/&gt;&lt;property id=&quot;20307&quot; value=&quot;317&quot;/&gt;&lt;property id=&quot;20309&quot; value=&quot;-1&quot;/&gt;&lt;/object&gt;&lt;object type=&quot;3&quot; unique_id=&quot;12542&quot;&gt;&lt;property id=&quot;20148&quot; value=&quot;5&quot;/&gt;&lt;property id=&quot;20300&quot; value=&quot;Slide 4&quot;/&gt;&lt;property id=&quot;20307&quot; value=&quot;318&quot;/&gt;&lt;property id=&quot;20309&quot; value=&quot;-1&quot;/&gt;&lt;/object&gt;&lt;object type=&quot;3&quot; unique_id=&quot;12543&quot;&gt;&lt;property id=&quot;20148&quot; value=&quot;5&quot;/&gt;&lt;property id=&quot;20300&quot; value=&quot;Slide 5&quot;/&gt;&lt;property id=&quot;20307&quot; value=&quot;319&quot;/&gt;&lt;property id=&quot;20309&quot; value=&quot;-1&quot;/&gt;&lt;/object&gt;&lt;object type=&quot;3&quot; unique_id=&quot;12545&quot;&gt;&lt;property id=&quot;20148&quot; value=&quot;5&quot;/&gt;&lt;property id=&quot;20300&quot; value=&quot;Slide 34&quot;/&gt;&lt;property id=&quot;20307&quot; value=&quot;321&quot;/&gt;&lt;property id=&quot;20309&quot; value=&quot;-1&quot;/&gt;&lt;/object&gt;&lt;object type=&quot;3&quot; unique_id=&quot;12618&quot;&gt;&lt;property id=&quot;20148&quot; value=&quot;5&quot;/&gt;&lt;property id=&quot;20300&quot; value=&quot;Slide 6&quot;/&gt;&lt;property id=&quot;20307&quot; value=&quot;322&quot;/&gt;&lt;property id=&quot;20309&quot; value=&quot;-1&quot;/&gt;&lt;/object&gt;&lt;object type=&quot;3&quot; unique_id=&quot;13233&quot;&gt;&lt;property id=&quot;20148&quot; value=&quot;5&quot;/&gt;&lt;property id=&quot;20300&quot; value=&quot;Slide 1&quot;/&gt;&lt;property id=&quot;20307&quot; value=&quot;323&quot;/&gt;&lt;property id=&quot;20309&quot; value=&quot;-1&quot;/&gt;&lt;/object&gt;&lt;/object&gt;&lt;object type=&quot;4&quot; unique_id=&quot;13195&quot;&gt;&lt;/object&gt;&lt;/object&gt;&lt;/database&gt;"/>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1424</TotalTime>
  <Words>229</Words>
  <Application>Microsoft Office PowerPoint</Application>
  <PresentationFormat>On-screen Show (4:3)</PresentationFormat>
  <Paragraphs>29</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Default Design</vt:lpstr>
      <vt:lpstr>PowerPoint Presentation</vt:lpstr>
      <vt:lpstr>PowerPoint Presentation</vt:lpstr>
      <vt:lpstr>  1.Thêm mục Dashboard để ban giám hiệu có thể kiểm tra nhanh kết quả thực hiện của nhà trường.(TK HPCM) 2.Tính năng nộp báo cáo kết quả đánh giá trẻ lên phòng(TK HPCM) 3. Tính năng thêm thứ 7, tháng kết thúc năm học. (TK HPCM) 4. Thay đổi được mật khẩu của các tài khoản con.  </vt:lpstr>
      <vt:lpstr>  5. Tính năng tích trực tiếp vào ngày học ở khgd tháng/tuần sẽ chuyển đến khgd ngày - Tích trực tiếp vào ngày ở KH tháng tuần -&gt; Tự động chuyển sang KHGD ngày (Không cần phải quay vào phần KHGD ngày để xem).   </vt:lpstr>
      <vt:lpstr>  6. Tính năng  tách các giờ sinh hoạt khác trong khgd tháng/tuần theo ngày. Vào KHGD tháng/ tuần -&gt;  bánh xe -&gt; Vào HĐ ( HĐNT, HĐC) -&gt; Tích vào tách giờ sinh hoạt theo tuần.   </vt:lpstr>
      <vt:lpstr>7. Thêm tên giáo viên ở đầu mỗi tuần để phân biệt tuần dạy của giáo viên trong cùng 1 lớp. - Đầu mỗi tuần có “ sửa”, “ xóa” -&gt; Chọn “ sửa” để đánh tên giáo viên.  </vt:lpstr>
      <vt:lpstr>8. Tiện ích phân bổ các mục tiêu thực hiện và đánh giá   -Tất cả các MT màu đỏ bắt buộc phải gán vào nội dung trong tháng. -MT cả tháng: MT màu cam là MT chưa gán</vt:lpstr>
      <vt:lpstr> 9. Tiện ích tìm ngày cần phải đánh giá mục tiêu phần đánh giá trẻ hằng ngày - Vào đánh giá sự phát triển của trẻ -&gt; Tích vào ngày học –&gt; Những ngày hiện màu xanh là những ngày có MT để đánh giá. - Những ngày không có MT không có màu xanh.</vt:lpstr>
      <vt:lpstr> 10. Tiện ích báo những mục tiêu chưa chọn tháng đánh giá phần khgd lớp - KHGD lớp: Những mục tiêu nào quên chưa chọn tháng đánh giá, MT đó hiện màu đỏ ở phía trên góc phải. - MT nào hiện màu đỏ phải chọn tháng đánh giá cho MT đó </vt:lpstr>
      <vt:lpstr> 11. Tiện ích thời khóa biểu có thể chọn 2 môn học cùng 1 ngày, và lựa chọn tuần chẵn tuần lẻ khi copy. - 1 ngày có thể chọn 2,3 môn học. - Coppy TKB: Tiện ích -&gt; coppy TKB -&gt; Chọn 1 tuần làm gốc -&gt; Chọn -&gt; Chọn tuần lẻ/ chẵn -&gt; Bắt đầu -&gt; Lưu lại.</vt:lpstr>
      <vt:lpstr>PowerPoint Presentation</vt:lpstr>
      <vt:lpstr>PowerPoint Presentation</vt:lpstr>
      <vt:lpstr>PowerPoint Presentation</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ADMIN</cp:lastModifiedBy>
  <cp:revision>248</cp:revision>
  <dcterms:created xsi:type="dcterms:W3CDTF">2014-02-15T12:29:59Z</dcterms:created>
  <dcterms:modified xsi:type="dcterms:W3CDTF">2021-10-12T08:47:03Z</dcterms:modified>
</cp:coreProperties>
</file>