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8" r:id="rId4"/>
    <p:sldId id="275" r:id="rId5"/>
    <p:sldId id="282" r:id="rId6"/>
    <p:sldId id="280" r:id="rId7"/>
    <p:sldId id="281" r:id="rId8"/>
    <p:sldId id="294" r:id="rId9"/>
    <p:sldId id="263" r:id="rId10"/>
    <p:sldId id="272" r:id="rId11"/>
    <p:sldId id="273" r:id="rId12"/>
    <p:sldId id="274" r:id="rId13"/>
    <p:sldId id="283" r:id="rId14"/>
    <p:sldId id="284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>
      <p:cViewPr>
        <p:scale>
          <a:sx n="75" d="100"/>
          <a:sy n="75" d="100"/>
        </p:scale>
        <p:origin x="-1236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90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1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4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2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22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1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9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1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38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FBAED-29B1-491B-A1EB-45458E50766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3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3.png"/><Relationship Id="rId2" Type="http://schemas.microsoft.com/office/2007/relationships/media" Target="../media/media12.wav"/><Relationship Id="rId1" Type="http://schemas.openxmlformats.org/officeDocument/2006/relationships/tags" Target="../tags/tag6.xml"/><Relationship Id="rId6" Type="http://schemas.openxmlformats.org/officeDocument/2006/relationships/image" Target="../media/image17.jp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3.png"/><Relationship Id="rId2" Type="http://schemas.microsoft.com/office/2007/relationships/media" Target="../media/media13.wav"/><Relationship Id="rId1" Type="http://schemas.openxmlformats.org/officeDocument/2006/relationships/tags" Target="../tags/tag7.xml"/><Relationship Id="rId6" Type="http://schemas.openxmlformats.org/officeDocument/2006/relationships/image" Target="../media/image18.jp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3.png"/><Relationship Id="rId2" Type="http://schemas.microsoft.com/office/2007/relationships/media" Target="../media/media14.wav"/><Relationship Id="rId1" Type="http://schemas.openxmlformats.org/officeDocument/2006/relationships/tags" Target="../tags/tag8.xml"/><Relationship Id="rId6" Type="http://schemas.openxmlformats.org/officeDocument/2006/relationships/image" Target="../media/image19.jp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3.png"/><Relationship Id="rId2" Type="http://schemas.microsoft.com/office/2007/relationships/media" Target="../media/media15.wav"/><Relationship Id="rId1" Type="http://schemas.openxmlformats.org/officeDocument/2006/relationships/tags" Target="../tags/tag9.xml"/><Relationship Id="rId6" Type="http://schemas.openxmlformats.org/officeDocument/2006/relationships/image" Target="../media/image20.jp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wav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9.jp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12.png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0.wav"/><Relationship Id="rId7" Type="http://schemas.openxmlformats.org/officeDocument/2006/relationships/image" Target="../media/image13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1.wav"/><Relationship Id="rId7" Type="http://schemas.openxmlformats.org/officeDocument/2006/relationships/image" Target="../media/image15.png"/><Relationship Id="rId2" Type="http://schemas.microsoft.com/office/2007/relationships/media" Target="../media/media11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7038" y="-71191"/>
            <a:ext cx="7772400" cy="1470025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PHÒNG GIÁO DỤC VÀ ĐẠO TẠO QUẬN LONG BIÊN </a:t>
            </a:r>
            <a:br>
              <a:rPr 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NON PHÚC LỢI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5399" y="2166610"/>
            <a:ext cx="658149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just"/>
            <a:r>
              <a:rPr lang="en-US" sz="2800" b="1" smtClean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9" y="2667000"/>
            <a:ext cx="4607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vi-VN" sz="24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</a:p>
          <a:p>
            <a:pPr algn="ctr"/>
            <a:r>
              <a:rPr lang="en-US" sz="240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-</a:t>
            </a:r>
            <a:r>
              <a:rPr lang="en-US" sz="24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400" b="1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Hai-</a:t>
            </a:r>
            <a:endParaRPr lang="en-US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6830" y="4002182"/>
            <a:ext cx="5019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 Thị Tĩnh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4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Lứa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MGN 4-5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5" y="152400"/>
            <a:ext cx="1178394" cy="106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57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31"/>
    </mc:Choice>
    <mc:Fallback xmlns="">
      <p:transition spd="slow" advTm="18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1485" y="0"/>
            <a:ext cx="8229600" cy="1143000"/>
          </a:xfrm>
        </p:spPr>
        <p:txBody>
          <a:bodyPr>
            <a:normAutofit/>
          </a:bodyPr>
          <a:lstStyle/>
          <a:p>
            <a:r>
              <a:rPr lang="vi-VN" sz="3600" dirty="0" smtClean="0">
                <a:solidFill>
                  <a:srgbClr val="0070C0"/>
                </a:solidFill>
              </a:rPr>
              <a:t>Bố bạn nhỏ làm công việc gì?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4" y="1143000"/>
            <a:ext cx="8227494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024" y="4988837"/>
            <a:ext cx="53417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Nắng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lên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cao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bố</a:t>
            </a:r>
            <a:endParaRPr lang="en-US" sz="3600" b="1" dirty="0" smtClean="0">
              <a:solidFill>
                <a:srgbClr val="002060"/>
              </a:solidFill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</a:rPr>
              <a:t>Xây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thẳng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mạch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tường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vôi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78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607">
        <p14:gallery dir="l"/>
      </p:transition>
    </mc:Choice>
    <mc:Fallback xmlns="">
      <p:transition spd="slow" advTm="40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7906"/>
            <a:ext cx="5562600" cy="662506"/>
          </a:xfrm>
        </p:spPr>
        <p:txBody>
          <a:bodyPr>
            <a:norm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</a:rPr>
              <a:t>Nắng đã giúp mẹ như thế nào?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990600"/>
            <a:ext cx="8403771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035" y="4800600"/>
            <a:ext cx="39966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Lại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trải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vàng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sân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phơi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r>
              <a:rPr lang="en-US" sz="3200" b="1" dirty="0" smtClean="0">
                <a:solidFill>
                  <a:srgbClr val="002060"/>
                </a:solidFill>
              </a:rPr>
              <a:t>Hong </a:t>
            </a:r>
            <a:r>
              <a:rPr lang="en-US" sz="3200" b="1" dirty="0" err="1" smtClean="0">
                <a:solidFill>
                  <a:srgbClr val="002060"/>
                </a:solidFill>
              </a:rPr>
              <a:t>thóc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khô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mẹ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320430"/>
      </p:ext>
    </p:extLst>
  </p:cSld>
  <p:clrMapOvr>
    <a:masterClrMapping/>
  </p:clrMapOvr>
  <p:transition spd="slow" advTm="2634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6" y="340034"/>
            <a:ext cx="7966450" cy="558037"/>
          </a:xfrm>
        </p:spPr>
        <p:txBody>
          <a:bodyPr>
            <a:noAutofit/>
          </a:bodyPr>
          <a:lstStyle/>
          <a:p>
            <a:r>
              <a:rPr lang="vi-VN" sz="3200" b="1" smtClean="0"/>
              <a:t>     Nhờ </a:t>
            </a:r>
            <a:r>
              <a:rPr lang="vi-VN" sz="3200" b="1" dirty="0" smtClean="0"/>
              <a:t>có nắng mà ông đã làm được </a:t>
            </a:r>
            <a:r>
              <a:rPr lang="vi-VN" sz="3200" b="1" smtClean="0"/>
              <a:t>việc gì?</a:t>
            </a:r>
            <a:endParaRPr lang="en-US" sz="3200" b="1" dirty="0"/>
          </a:p>
        </p:txBody>
      </p:sp>
      <p:sp>
        <p:nvSpPr>
          <p:cNvPr id="4" name="AutoShape 4" descr="Uống nước cam nhiều có tốt không câu hỏi được nhiều mẹ quan tâ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Uống nước cam nhiều có tốt không câu hỏi được nhiều mẹ quan tâ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9" y="955221"/>
            <a:ext cx="8746881" cy="5617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1447800"/>
            <a:ext cx="42533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Nắng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chạy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err="1" smtClean="0">
                <a:solidFill>
                  <a:srgbClr val="002060"/>
                </a:solidFill>
              </a:rPr>
              <a:t>lắm</a:t>
            </a:r>
            <a:r>
              <a:rPr lang="en-US" sz="2800" b="1" smtClean="0">
                <a:solidFill>
                  <a:srgbClr val="002060"/>
                </a:solidFill>
              </a:rPr>
              <a:t> nhé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</a:rPr>
              <a:t>Chẳng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đuổi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kịp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đâu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</a:rPr>
              <a:t>Thoắt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về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vườn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rau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</a:rPr>
              <a:t>Soi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ông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nhặt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cỏ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57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316">
        <p:blinds dir="vert"/>
      </p:transition>
    </mc:Choice>
    <mc:Fallback xmlns="">
      <p:transition spd="slow" advTm="4531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59" y="340035"/>
            <a:ext cx="7696200" cy="524177"/>
          </a:xfrm>
        </p:spPr>
        <p:txBody>
          <a:bodyPr>
            <a:normAutofit fontScale="90000"/>
          </a:bodyPr>
          <a:lstStyle/>
          <a:p>
            <a:r>
              <a:rPr lang="vi-VN" sz="3200" b="1" dirty="0" smtClean="0">
                <a:solidFill>
                  <a:srgbClr val="002060"/>
                </a:solidFill>
              </a:rPr>
              <a:t>Nắng đã giúp bà điều gì</a:t>
            </a:r>
            <a:r>
              <a:rPr lang="en-US" sz="3200" b="1" dirty="0" smtClean="0">
                <a:solidFill>
                  <a:srgbClr val="002060"/>
                </a:solidFill>
              </a:rPr>
              <a:t>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8896350" cy="5886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5687" y="5182673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Rồi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xuyên</a:t>
            </a:r>
            <a:r>
              <a:rPr lang="en-US" sz="2800" b="1" dirty="0" smtClean="0">
                <a:solidFill>
                  <a:srgbClr val="002060"/>
                </a:solidFill>
              </a:rPr>
              <a:t> qua </a:t>
            </a:r>
            <a:r>
              <a:rPr lang="en-US" sz="2800" b="1" dirty="0" err="1" smtClean="0">
                <a:solidFill>
                  <a:srgbClr val="002060"/>
                </a:solidFill>
              </a:rPr>
              <a:t>cửa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sổ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</a:rPr>
              <a:t>Nắng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giúp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xâu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kim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40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824">
        <p14:flip dir="r"/>
      </p:transition>
    </mc:Choice>
    <mc:Fallback xmlns="">
      <p:transition spd="slow" advTm="50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437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rgbClr val="002060"/>
                </a:solidFill>
              </a:rPr>
              <a:t>NẮNG </a:t>
            </a:r>
            <a:r>
              <a:rPr lang="en-US" sz="7200" b="1" dirty="0" smtClean="0">
                <a:solidFill>
                  <a:srgbClr val="002060"/>
                </a:solidFill>
              </a:rPr>
              <a:t>   </a:t>
            </a:r>
            <a:r>
              <a:rPr lang="en-US" dirty="0" smtClean="0"/>
              <a:t>          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22400"/>
            <a:ext cx="8229600" cy="4953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mtClean="0"/>
              <a:t>                                         </a:t>
            </a:r>
            <a:endParaRPr lang="en-US" i="1" dirty="0" smtClean="0"/>
          </a:p>
          <a:p>
            <a:pPr marL="0" indent="0" algn="ctr">
              <a:buNone/>
            </a:pPr>
            <a:r>
              <a:rPr lang="en-US" sz="4000" b="1" dirty="0" err="1" smtClean="0"/>
              <a:t>Nắng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lên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cao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theo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bố</a:t>
            </a:r>
            <a:endParaRPr lang="en-US" sz="4000" b="1" dirty="0" smtClean="0"/>
          </a:p>
          <a:p>
            <a:pPr marL="0" indent="0" algn="ctr">
              <a:buNone/>
            </a:pPr>
            <a:r>
              <a:rPr lang="en-US" sz="4000" b="1" dirty="0" err="1" smtClean="0"/>
              <a:t>Xây</a:t>
            </a:r>
            <a:r>
              <a:rPr lang="en-US" sz="4000" b="1" dirty="0" smtClean="0"/>
              <a:t> </a:t>
            </a:r>
            <a:r>
              <a:rPr lang="en-US" sz="4000" b="1" dirty="0" err="1"/>
              <a:t>thẳng</a:t>
            </a:r>
            <a:r>
              <a:rPr lang="en-US" sz="4000" b="1" dirty="0"/>
              <a:t> </a:t>
            </a:r>
            <a:r>
              <a:rPr lang="en-US" sz="4000" b="1" dirty="0" err="1"/>
              <a:t>mạch</a:t>
            </a:r>
            <a:r>
              <a:rPr lang="en-US" sz="4000" b="1" dirty="0"/>
              <a:t> </a:t>
            </a:r>
            <a:r>
              <a:rPr lang="en-US" sz="4000" b="1" dirty="0" err="1"/>
              <a:t>tường</a:t>
            </a:r>
            <a:r>
              <a:rPr lang="en-US" sz="4000" b="1" dirty="0"/>
              <a:t> </a:t>
            </a:r>
            <a:r>
              <a:rPr lang="en-US" sz="4000" b="1" dirty="0" err="1"/>
              <a:t>vôi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err="1"/>
              <a:t>Lại</a:t>
            </a:r>
            <a:r>
              <a:rPr lang="en-US" sz="4000" b="1" dirty="0"/>
              <a:t> </a:t>
            </a:r>
            <a:r>
              <a:rPr lang="en-US" sz="4000" b="1" dirty="0" err="1"/>
              <a:t>trải</a:t>
            </a:r>
            <a:r>
              <a:rPr lang="en-US" sz="4000" b="1" dirty="0"/>
              <a:t> </a:t>
            </a:r>
            <a:r>
              <a:rPr lang="en-US" sz="4000" b="1" dirty="0" err="1"/>
              <a:t>vàng</a:t>
            </a:r>
            <a:r>
              <a:rPr lang="en-US" sz="4000" b="1" dirty="0"/>
              <a:t> </a:t>
            </a:r>
            <a:r>
              <a:rPr lang="en-US" sz="4000" b="1" dirty="0" err="1"/>
              <a:t>sân</a:t>
            </a:r>
            <a:r>
              <a:rPr lang="en-US" sz="4000" b="1" dirty="0"/>
              <a:t> </a:t>
            </a:r>
            <a:r>
              <a:rPr lang="en-US" sz="4000" b="1" dirty="0" err="1"/>
              <a:t>phơi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/>
              <a:t>Hong </a:t>
            </a:r>
            <a:r>
              <a:rPr lang="en-US" sz="4000" b="1" dirty="0" err="1"/>
              <a:t>thóc</a:t>
            </a:r>
            <a:r>
              <a:rPr lang="en-US" sz="4000" b="1" dirty="0"/>
              <a:t> </a:t>
            </a:r>
            <a:r>
              <a:rPr lang="en-US" sz="4000" b="1" dirty="0" err="1"/>
              <a:t>khô</a:t>
            </a:r>
            <a:r>
              <a:rPr lang="en-US" sz="4000" b="1" dirty="0"/>
              <a:t> </a:t>
            </a:r>
            <a:r>
              <a:rPr lang="en-US" sz="4000" b="1" dirty="0" err="1"/>
              <a:t>cho</a:t>
            </a:r>
            <a:r>
              <a:rPr lang="en-US" sz="4000" b="1" dirty="0"/>
              <a:t> </a:t>
            </a:r>
            <a:r>
              <a:rPr lang="en-US" sz="4000" b="1" dirty="0" err="1"/>
              <a:t>mẹ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err="1"/>
              <a:t>Nắng</a:t>
            </a:r>
            <a:r>
              <a:rPr lang="en-US" sz="4000" b="1" dirty="0"/>
              <a:t> </a:t>
            </a:r>
            <a:r>
              <a:rPr lang="en-US" sz="4000" b="1" dirty="0" err="1"/>
              <a:t>chạy</a:t>
            </a:r>
            <a:r>
              <a:rPr lang="en-US" sz="4000" b="1" dirty="0"/>
              <a:t> </a:t>
            </a:r>
            <a:r>
              <a:rPr lang="en-US" sz="4000" b="1" dirty="0" err="1"/>
              <a:t>nhanh</a:t>
            </a:r>
            <a:r>
              <a:rPr lang="en-US" sz="4000" b="1" dirty="0"/>
              <a:t> </a:t>
            </a:r>
            <a:r>
              <a:rPr lang="en-US" sz="4000" b="1" dirty="0" err="1"/>
              <a:t>lắm</a:t>
            </a:r>
            <a:r>
              <a:rPr lang="en-US" sz="4000" b="1" dirty="0"/>
              <a:t> </a:t>
            </a:r>
            <a:r>
              <a:rPr lang="en-US" sz="4000" b="1" dirty="0" err="1"/>
              <a:t>nhé</a:t>
            </a:r>
            <a:r>
              <a:rPr lang="en-US" sz="4000" b="1" dirty="0" smtClean="0"/>
              <a:t>!</a:t>
            </a:r>
          </a:p>
          <a:p>
            <a:pPr marL="0" indent="0" algn="ctr">
              <a:buNone/>
            </a:pPr>
            <a:r>
              <a:rPr lang="en-US" sz="4000" b="1" dirty="0" err="1" smtClean="0"/>
              <a:t>Chẳng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đuổi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kịp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đâu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err="1"/>
              <a:t>Thoắt</a:t>
            </a:r>
            <a:r>
              <a:rPr lang="en-US" sz="4000" b="1" dirty="0"/>
              <a:t> </a:t>
            </a:r>
            <a:r>
              <a:rPr lang="en-US" sz="4000" b="1" dirty="0" err="1"/>
              <a:t>đã</a:t>
            </a:r>
            <a:r>
              <a:rPr lang="en-US" sz="4000" b="1" dirty="0"/>
              <a:t>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vườn</a:t>
            </a:r>
            <a:r>
              <a:rPr lang="en-US" sz="4000" b="1" dirty="0"/>
              <a:t> </a:t>
            </a:r>
            <a:r>
              <a:rPr lang="en-US" sz="4000" b="1" dirty="0" err="1"/>
              <a:t>rau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err="1"/>
              <a:t>Soi</a:t>
            </a:r>
            <a:r>
              <a:rPr lang="en-US" sz="4000" b="1" dirty="0"/>
              <a:t> </a:t>
            </a:r>
            <a:r>
              <a:rPr lang="en-US" sz="4000" b="1" dirty="0" err="1"/>
              <a:t>cho</a:t>
            </a:r>
            <a:r>
              <a:rPr lang="en-US" sz="4000" b="1" dirty="0"/>
              <a:t> </a:t>
            </a:r>
            <a:r>
              <a:rPr lang="en-US" sz="4000" b="1" dirty="0" err="1"/>
              <a:t>ông</a:t>
            </a:r>
            <a:r>
              <a:rPr lang="en-US" sz="4000" b="1" dirty="0"/>
              <a:t> </a:t>
            </a:r>
            <a:r>
              <a:rPr lang="en-US" sz="4000" b="1" dirty="0" err="1"/>
              <a:t>nhặt</a:t>
            </a:r>
            <a:r>
              <a:rPr lang="en-US" sz="4000" b="1" dirty="0"/>
              <a:t> </a:t>
            </a:r>
            <a:r>
              <a:rPr lang="en-US" sz="4000" b="1" dirty="0" err="1"/>
              <a:t>cỏ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err="1"/>
              <a:t>Rồi</a:t>
            </a:r>
            <a:r>
              <a:rPr lang="en-US" sz="4000" b="1" dirty="0"/>
              <a:t> </a:t>
            </a:r>
            <a:r>
              <a:rPr lang="en-US" sz="4000" b="1" dirty="0" err="1"/>
              <a:t>xuyên</a:t>
            </a:r>
            <a:r>
              <a:rPr lang="en-US" sz="4000" b="1" dirty="0"/>
              <a:t> qua </a:t>
            </a:r>
            <a:r>
              <a:rPr lang="en-US" sz="4000" b="1" dirty="0" err="1"/>
              <a:t>cửa</a:t>
            </a:r>
            <a:r>
              <a:rPr lang="en-US" sz="4000" b="1" dirty="0"/>
              <a:t> </a:t>
            </a:r>
            <a:r>
              <a:rPr lang="en-US" sz="4000" b="1" dirty="0" err="1"/>
              <a:t>sổ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err="1"/>
              <a:t>Nắng</a:t>
            </a:r>
            <a:r>
              <a:rPr lang="en-US" sz="4000" b="1" dirty="0"/>
              <a:t> </a:t>
            </a:r>
            <a:r>
              <a:rPr lang="en-US" sz="4000" b="1" dirty="0" err="1"/>
              <a:t>giúp</a:t>
            </a:r>
            <a:r>
              <a:rPr lang="en-US" sz="4000" b="1" dirty="0"/>
              <a:t> </a:t>
            </a:r>
            <a:r>
              <a:rPr lang="en-US" sz="4000" b="1" dirty="0" err="1"/>
              <a:t>bà</a:t>
            </a:r>
            <a:r>
              <a:rPr lang="en-US" sz="4000" b="1" dirty="0"/>
              <a:t> </a:t>
            </a:r>
            <a:r>
              <a:rPr lang="en-US" sz="4000" b="1" dirty="0" err="1"/>
              <a:t>xâu</a:t>
            </a:r>
            <a:r>
              <a:rPr lang="en-US" sz="4000" b="1" dirty="0"/>
              <a:t> </a:t>
            </a:r>
            <a:r>
              <a:rPr lang="en-US" sz="4000" b="1" dirty="0" err="1"/>
              <a:t>kim</a:t>
            </a:r>
            <a:r>
              <a:rPr lang="en-US" sz="4000" b="1" dirty="0"/>
              <a:t> </a:t>
            </a:r>
            <a:endParaRPr lang="en-US" sz="4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9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2614">
        <p14:prism isInverted="1"/>
      </p:transition>
    </mc:Choice>
    <mc:Fallback xmlns="">
      <p:transition spd="slow" advTm="92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762000"/>
            <a:ext cx="754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  <a:t>Xin </a:t>
            </a:r>
            <a:r>
              <a:rPr lang="en-US" sz="6600" dirty="0" err="1" smtClean="0">
                <a:solidFill>
                  <a:schemeClr val="tx2">
                    <a:lumMod val="75000"/>
                  </a:schemeClr>
                </a:solidFill>
              </a:rPr>
              <a:t>chào</a:t>
            </a:r>
            <a:endParaRPr lang="en-US" sz="6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6600" dirty="0" err="1" smtClean="0">
                <a:solidFill>
                  <a:schemeClr val="tx2">
                    <a:lumMod val="75000"/>
                  </a:schemeClr>
                </a:solidFill>
              </a:rPr>
              <a:t>Hẹn</a:t>
            </a:r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dirty="0" err="1" smtClean="0">
                <a:solidFill>
                  <a:schemeClr val="tx2">
                    <a:lumMod val="75000"/>
                  </a:schemeClr>
                </a:solidFill>
              </a:rPr>
              <a:t>gặp</a:t>
            </a:r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dirty="0" err="1" smtClean="0">
                <a:solidFill>
                  <a:schemeClr val="tx2">
                    <a:lumMod val="75000"/>
                  </a:schemeClr>
                </a:solidFill>
              </a:rPr>
              <a:t>lại</a:t>
            </a:r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6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83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875">
        <p:dissolve/>
      </p:transition>
    </mc:Choice>
    <mc:Fallback xmlns="">
      <p:transition spd="slow" advTm="1287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y Video k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228600"/>
            <a:ext cx="8534400" cy="6019800"/>
          </a:xfr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0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63"/>
    </mc:Choice>
    <mc:Fallback xmlns="">
      <p:transition spd="slow" advTm="70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66" objId="4"/>
        <p14:stopEvt time="69358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7339"/>
            <a:ext cx="6477000" cy="956867"/>
          </a:xfrm>
        </p:spPr>
        <p:txBody>
          <a:bodyPr/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ài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hát 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3" y="914400"/>
            <a:ext cx="8504371" cy="548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00" y="5943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88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236">
        <p:circle/>
      </p:transition>
    </mc:Choice>
    <mc:Fallback xmlns="">
      <p:transition spd="slow" advTm="202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304800"/>
          </a:xfrm>
        </p:spPr>
        <p:txBody>
          <a:bodyPr>
            <a:normAutofit fontScale="90000"/>
          </a:bodyPr>
          <a:lstStyle/>
          <a:p>
            <a:r>
              <a:rPr lang="en-US" sz="4000" b="1" smtClean="0"/>
              <a:t>  Bài </a:t>
            </a:r>
            <a:r>
              <a:rPr lang="en-US" sz="4000" b="1" dirty="0" err="1"/>
              <a:t>hát</a:t>
            </a:r>
            <a:r>
              <a:rPr lang="en-US" sz="4000" b="1" dirty="0"/>
              <a:t> </a:t>
            </a:r>
            <a:r>
              <a:rPr lang="en-US" sz="4000" b="1" dirty="0" err="1"/>
              <a:t>Nắng</a:t>
            </a:r>
            <a:r>
              <a:rPr lang="en-US" sz="4000" b="1" dirty="0"/>
              <a:t> </a:t>
            </a:r>
            <a:r>
              <a:rPr lang="en-US" sz="4000" b="1" err="1"/>
              <a:t>sớm</a:t>
            </a:r>
            <a:r>
              <a:rPr lang="en-US" sz="4000" b="1"/>
              <a:t> </a:t>
            </a:r>
            <a:r>
              <a:rPr lang="en-US" sz="4000" b="1" smtClean="0"/>
              <a:t>nói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điều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endParaRPr lang="en-US" sz="4000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65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848">
        <p14:doors dir="vert"/>
      </p:transition>
    </mc:Choice>
    <mc:Fallback xmlns="">
      <p:transition spd="slow" advTm="20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0"/>
            <a:ext cx="5486400" cy="9143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b="1" dirty="0" err="1" smtClean="0"/>
              <a:t>Bài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thơ</a:t>
            </a:r>
            <a:endParaRPr lang="en-US" sz="6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743200" y="2743200"/>
            <a:ext cx="38106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4617661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268">
        <p14:prism/>
      </p:transition>
    </mc:Choice>
    <mc:Fallback xmlns="">
      <p:transition spd="slow" advTm="7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324902"/>
            <a:ext cx="58674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               NẮNG</a:t>
            </a:r>
          </a:p>
          <a:p>
            <a:pPr algn="ctr"/>
            <a:r>
              <a:rPr lang="en-US" sz="2800" smtClean="0"/>
              <a:t>                             </a:t>
            </a:r>
            <a:endParaRPr lang="en-US" sz="2800" i="1" smtClean="0"/>
          </a:p>
          <a:p>
            <a:pPr algn="ctr"/>
            <a:r>
              <a:rPr lang="en-US" sz="2800" b="1" smtClean="0"/>
              <a:t>Nắng </a:t>
            </a:r>
            <a:r>
              <a:rPr lang="en-US" sz="2800" b="1" dirty="0" err="1" smtClean="0"/>
              <a:t>lên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cao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theo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bố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Xây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thẳng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mạch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tường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vôi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Lại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trải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sân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phơi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Hong </a:t>
            </a:r>
            <a:r>
              <a:rPr lang="en-US" sz="2800" b="1" dirty="0" err="1" smtClean="0"/>
              <a:t>thóc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khô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mẹ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Nắng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chạy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lắm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nhé</a:t>
            </a:r>
            <a:r>
              <a:rPr lang="en-US" sz="2800" b="1" dirty="0" smtClean="0"/>
              <a:t>!</a:t>
            </a:r>
          </a:p>
          <a:p>
            <a:pPr algn="ctr"/>
            <a:r>
              <a:rPr lang="en-US" sz="2800" b="1" dirty="0" err="1" smtClean="0"/>
              <a:t>Chẳng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đuổi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kịp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đâu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Thoắt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đã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về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vườn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rau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Soi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nhặt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cỏ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Rồi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xuyên</a:t>
            </a:r>
            <a:r>
              <a:rPr lang="en-US" sz="2800" b="1" dirty="0" smtClean="0"/>
              <a:t> qua </a:t>
            </a:r>
            <a:r>
              <a:rPr lang="en-US" sz="2800" b="1" dirty="0" err="1" smtClean="0"/>
              <a:t>cửa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sổ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Nắng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giúp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xâu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kim</a:t>
            </a:r>
            <a:r>
              <a:rPr lang="en-US" sz="2800" b="1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165874"/>
      </p:ext>
    </p:extLst>
  </p:cSld>
  <p:clrMapOvr>
    <a:masterClrMapping/>
  </p:clrMapOvr>
  <p:transition spd="slow" advTm="3555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246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564" y="574823"/>
            <a:ext cx="8229600" cy="421220"/>
          </a:xfrm>
        </p:spPr>
        <p:txBody>
          <a:bodyPr>
            <a:normAutofit fontScale="90000"/>
          </a:bodyPr>
          <a:lstStyle/>
          <a:p>
            <a:r>
              <a:rPr lang="en-US" sz="2800" b="1" smtClean="0"/>
              <a:t>        Cô </a:t>
            </a:r>
            <a:r>
              <a:rPr lang="en-US" sz="2800" b="1" dirty="0" err="1" smtClean="0"/>
              <a:t>vừa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gì</a:t>
            </a:r>
            <a:r>
              <a:rPr lang="en-US" sz="2800" b="1" dirty="0" smtClean="0"/>
              <a:t>? Do </a:t>
            </a:r>
            <a:r>
              <a:rPr lang="en-US" sz="2800" b="1" dirty="0" err="1" smtClean="0"/>
              <a:t>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sáng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tác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0"/>
            <a:ext cx="45720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4271317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 Văn Hai</a:t>
            </a:r>
            <a:endParaRPr lang="en-US"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4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57"/>
    </mc:Choice>
    <mc:Fallback xmlns="">
      <p:transition spd="slow" advTm="28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ài thơ nắng lần 5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133" t="13713" r="12208"/>
          <a:stretch/>
        </p:blipFill>
        <p:spPr>
          <a:xfrm>
            <a:off x="457200" y="304800"/>
            <a:ext cx="8382000" cy="5486400"/>
          </a:xfr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8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56"/>
    </mc:Choice>
    <mc:Fallback xmlns="">
      <p:transition spd="slow" advTm="34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649" objId="4"/>
        <p14:stopEvt time="34356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04204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179614"/>
            <a:ext cx="8305800" cy="1061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C</a:t>
            </a:r>
            <a:r>
              <a:rPr lang="vi-VN" sz="2800" b="1" dirty="0" smtClean="0"/>
              <a:t>ác con nhắc lại cho cô biết bài thơ có tên </a:t>
            </a:r>
          </a:p>
          <a:p>
            <a:r>
              <a:rPr lang="vi-VN" sz="2800" b="1" dirty="0" smtClean="0"/>
              <a:t>là gì? Do nhà thơ nào sáng tác?</a:t>
            </a:r>
            <a:endParaRPr lang="en-US" sz="2800" b="1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6625"/>
            <a:ext cx="45720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28318"/>
            <a:ext cx="34512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756">
        <p:split orient="vert"/>
      </p:transition>
    </mc:Choice>
    <mc:Fallback xmlns="">
      <p:transition spd="slow" advTm="1875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3|2.7|3.3|3|2.9|2.6|3.6|2.9|3.1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|2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1|1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4|2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3|2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302</Words>
  <Application>Microsoft Office PowerPoint</Application>
  <PresentationFormat>On-screen Show (4:3)</PresentationFormat>
  <Paragraphs>56</Paragraphs>
  <Slides>15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PHÒNG GIÁO DỤC VÀ ĐẠO TẠO QUẬN LONG BIÊN  TRƯỜNG MẦM NON PHÚC LỢI</vt:lpstr>
      <vt:lpstr>PowerPoint Presentation</vt:lpstr>
      <vt:lpstr> Bài hát có tên là gì? </vt:lpstr>
      <vt:lpstr>  Bài hát Nắng sớm nói về điều gì</vt:lpstr>
      <vt:lpstr>PowerPoint Presentation</vt:lpstr>
      <vt:lpstr>PowerPoint Presentation</vt:lpstr>
      <vt:lpstr>        Cô vừa đọc bài thơ có tên là gì? Do ai sáng tác?</vt:lpstr>
      <vt:lpstr>PowerPoint Presentation</vt:lpstr>
      <vt:lpstr> </vt:lpstr>
      <vt:lpstr>Bố bạn nhỏ làm công việc gì?</vt:lpstr>
      <vt:lpstr>Nắng đã giúp mẹ như thế nào?</vt:lpstr>
      <vt:lpstr>     Nhờ có nắng mà ông đã làm được việc gì?</vt:lpstr>
      <vt:lpstr>Nắng đã giúp bà điều gì?</vt:lpstr>
      <vt:lpstr>NẮNG             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199</cp:revision>
  <dcterms:created xsi:type="dcterms:W3CDTF">2020-04-13T07:52:10Z</dcterms:created>
  <dcterms:modified xsi:type="dcterms:W3CDTF">2020-12-15T02:06:06Z</dcterms:modified>
</cp:coreProperties>
</file>