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4" r:id="rId4"/>
    <p:sldId id="296" r:id="rId5"/>
    <p:sldId id="295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3" r:id="rId22"/>
    <p:sldId id="286" r:id="rId23"/>
    <p:sldId id="288" r:id="rId24"/>
    <p:sldId id="290" r:id="rId25"/>
    <p:sldId id="292" r:id="rId26"/>
    <p:sldId id="293" r:id="rId27"/>
  </p:sldIdLst>
  <p:sldSz cx="18288000" cy="10287000"/>
  <p:notesSz cx="6858000" cy="9144000"/>
  <p:embeddedFontLs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ancing Script Bold" panose="020B0604020202020204" charset="0"/>
      <p:regular r:id="rId33"/>
    </p:embeddedFont>
    <p:embeddedFont>
      <p:font typeface="Muli Black" panose="020B0604020202020204" charset="0"/>
      <p:regular r:id="rId34"/>
    </p:embeddedFont>
    <p:embeddedFont>
      <p:font typeface="Pacifico" panose="020B0604020202020204" charset="0"/>
      <p:regular r:id="rId35"/>
    </p:embeddedFont>
    <p:embeddedFont>
      <p:font typeface="Saira Black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" y="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microsoft.com/office/2007/relationships/media" Target="../media/media1.m4a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media18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png"/><Relationship Id="rId3" Type="http://schemas.openxmlformats.org/officeDocument/2006/relationships/audio" Target="../media/media19.m4a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microsoft.com/office/2007/relationships/media" Target="../media/media19.m4a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tags" Target="../tags/tag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20.m4a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audio" Target="../media/media21.m4a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12.png"/><Relationship Id="rId2" Type="http://schemas.microsoft.com/office/2007/relationships/media" Target="../media/media21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9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24" Type="http://schemas.microsoft.com/office/2007/relationships/hdphoto" Target="../media/hdphoto3.wdp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media22.m4a"/><Relationship Id="rId7" Type="http://schemas.openxmlformats.org/officeDocument/2006/relationships/image" Target="../media/image76.png"/><Relationship Id="rId12" Type="http://schemas.openxmlformats.org/officeDocument/2006/relationships/image" Target="../media/image12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.png"/><Relationship Id="rId3" Type="http://schemas.openxmlformats.org/officeDocument/2006/relationships/audio" Target="../media/media23.m4a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jpeg"/><Relationship Id="rId10" Type="http://schemas.openxmlformats.org/officeDocument/2006/relationships/image" Target="../media/image8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9.png"/><Relationship Id="rId5" Type="http://schemas.openxmlformats.org/officeDocument/2006/relationships/image" Target="../media/image49.pn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5.m4a"/><Relationship Id="rId7" Type="http://schemas.openxmlformats.org/officeDocument/2006/relationships/image" Target="../media/image19.png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5.jf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4542" y="7251159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4049">
            <a:off x="5163840" y="8687700"/>
            <a:ext cx="715370" cy="634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046712" y="1794530"/>
            <a:ext cx="1413830" cy="138095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248400" y="-342900"/>
            <a:ext cx="6096000" cy="176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endParaRPr/>
          </a:p>
          <a:p>
            <a:pPr algn="ctr">
              <a:lnSpc>
                <a:spcPts val="4739"/>
              </a:lnSpc>
            </a:pPr>
            <a:r>
              <a:rPr lang="en-US" sz="2800">
                <a:solidFill>
                  <a:srgbClr val="000000"/>
                </a:solidFill>
                <a:latin typeface="Saira Black"/>
              </a:rPr>
              <a:t>UBND QUẬN LONG BIÊN</a:t>
            </a:r>
          </a:p>
          <a:p>
            <a:pPr algn="ctr">
              <a:lnSpc>
                <a:spcPts val="4599"/>
              </a:lnSpc>
            </a:pPr>
            <a:r>
              <a:rPr lang="en-US" sz="2800">
                <a:solidFill>
                  <a:srgbClr val="000000"/>
                </a:solidFill>
                <a:latin typeface="Saira Black"/>
              </a:rPr>
              <a:t>TRƯỜNG MẦM NON PHÚC LỢI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5975" y="3512533"/>
            <a:ext cx="16553896" cy="234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4AAD"/>
                </a:solidFill>
                <a:latin typeface="Dancing Script Bold"/>
              </a:rPr>
              <a:t>Xác định phía trên, phía dưới,phía trước, phía sau của người khác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55903" y="6662491"/>
            <a:ext cx="16553896" cy="78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4AAD"/>
                </a:solidFill>
                <a:latin typeface="Pacifico"/>
              </a:rPr>
              <a:t>Giáo viên: Bùi Thị Thùy Dương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34B5A6D-4E0E-4964-8265-8F316FA31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8"/>
    </mc:Choice>
    <mc:Fallback>
      <p:transition spd="slow"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483741"/>
            <a:ext cx="5319519" cy="531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CA8C6-AD15-4BA8-B9A2-D5B025D33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9256" y="4108002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2A815AA-1F08-487B-AE63-6CCDBC43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9"/>
    </mc:Choice>
    <mc:Fallback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421237-EEB5-44AF-B81F-A33F9E6B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"/>
    </mc:Choice>
    <mc:Fallback>
      <p:transition spd="slow" advTm="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F28A431-6F75-4B6F-86BA-4CB9C1A5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7"/>
    </mc:Choice>
    <mc:Fallback>
      <p:transition spd="slow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C6DB5-CCA1-4435-8DA9-DBE4179364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1397064"/>
            <a:ext cx="1353429" cy="6889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E4C4424-5295-4E23-87B2-D0FB0A06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2"/>
    </mc:Choice>
    <mc:Fallback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CAC20-5E2D-4ADC-8510-9D272020F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368" y="854392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6D02E2-3F58-470C-97EE-A8E2F87C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8"/>
    </mc:Choice>
    <mc:Fallback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E5A4D-8CE7-4B18-906B-516CE8EDF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8580" y="4468529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F42800-BBA3-4766-B384-07A30CDA3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7"/>
    </mc:Choice>
    <mc:Fallback>
      <p:transition spd="slow" advTm="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0861F-849C-453F-AB23-00B8F8326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8734" y="7738776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48A416-267B-400D-B947-B47A8059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"/>
    </mc:Choice>
    <mc:Fallback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25234" y="6587862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047F54-2D4B-419B-9234-3818EC1F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"/>
    </mc:Choice>
    <mc:Fallback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6563" y="3891135"/>
            <a:ext cx="3190240" cy="49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00288" y="4649664"/>
            <a:ext cx="3751270" cy="5089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0C2B0E-134B-4CDC-90C5-9EA5E69F8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5"/>
    </mc:Choice>
    <mc:Fallback>
      <p:transition spd="slow" advTm="2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57736" flipH="1">
            <a:off x="14383473" y="-1693858"/>
            <a:ext cx="4707408" cy="5007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10608">
            <a:off x="161671" y="-1017210"/>
            <a:ext cx="3564935" cy="297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7359">
            <a:off x="1845899" y="-534594"/>
            <a:ext cx="4222124" cy="13894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02028">
            <a:off x="-706265" y="6548936"/>
            <a:ext cx="4398112" cy="4896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569025">
            <a:off x="-1289501" y="7389340"/>
            <a:ext cx="4196046" cy="2067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995298">
            <a:off x="1576421" y="8570097"/>
            <a:ext cx="1183768" cy="11622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384474">
            <a:off x="15452205" y="8034574"/>
            <a:ext cx="4033360" cy="4307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24783" flipH="1">
            <a:off x="16069180" y="6850173"/>
            <a:ext cx="2752445" cy="2382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5624768" flipH="1">
            <a:off x="12849510" y="7843984"/>
            <a:ext cx="1050641" cy="1614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8456644">
            <a:off x="12726017" y="-719764"/>
            <a:ext cx="2269736" cy="3059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5"/>
          <a:srcRect t="2403" b="2403"/>
          <a:stretch>
            <a:fillRect/>
          </a:stretch>
        </p:blipFill>
        <p:spPr>
          <a:xfrm flipH="1">
            <a:off x="3360094" y="3800344"/>
            <a:ext cx="4557235" cy="58852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917328" y="3192627"/>
            <a:ext cx="6995683" cy="699568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663" y="653175"/>
            <a:ext cx="16457513" cy="205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Trò chơi: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Khám phá rừng xanh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01995F-620B-44DF-904F-0C90696E7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3"/>
    </mc:Choice>
    <mc:Fallback>
      <p:transition spd="slow" advTm="1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324100"/>
            <a:ext cx="7086600" cy="708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594E-87B3-4606-9ECB-7BBB0C9AA040}"/>
              </a:ext>
            </a:extLst>
          </p:cNvPr>
          <p:cNvSpPr txBox="1"/>
          <p:nvPr/>
        </p:nvSpPr>
        <p:spPr>
          <a:xfrm>
            <a:off x="7239000" y="3467100"/>
            <a:ext cx="9467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Trò chơi : Hãy làm theo tôi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FE8FF-14B2-4F05-B26B-0EDC00E2D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7"/>
    </mc:Choice>
    <mc:Fallback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-14288" y="-1905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8657" y="4720504"/>
            <a:ext cx="5555025" cy="579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2D076-172C-4BB9-BA1D-CA6BA944E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86500"/>
            <a:ext cx="2168996" cy="216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BF2D8-00D0-4AD5-836F-5FD50D3CC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943100"/>
            <a:ext cx="2038350" cy="203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A6997-355B-40D8-BD56-3085448AB4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95" y="5448300"/>
            <a:ext cx="2264246" cy="226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D43E2-E2E0-424E-BE32-D4EAC216009D}"/>
              </a:ext>
            </a:extLst>
          </p:cNvPr>
          <p:cNvSpPr txBox="1"/>
          <p:nvPr/>
        </p:nvSpPr>
        <p:spPr>
          <a:xfrm>
            <a:off x="2095500" y="872882"/>
            <a:ext cx="14097000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46" b="0" i="0" u="none" strike="noStrike" kern="1200" cap="none" spc="0" normalizeH="0" baseline="0" noProof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Saira Black"/>
                <a:ea typeface="+mn-ea"/>
                <a:cs typeface="+mn-cs"/>
              </a:rPr>
              <a:t>Chú bướm nào ở phía trên bạn Đoremon 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17CE3-9D05-4F19-B7E8-422EABA0B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6"/>
    </mc:Choice>
    <mc:Fallback>
      <p:transition spd="slow" advTm="4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49948"/>
            <a:ext cx="18288000" cy="6437052"/>
            <a:chOff x="0" y="0"/>
            <a:chExt cx="6186311" cy="2177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77472"/>
            </a:xfrm>
            <a:custGeom>
              <a:avLst/>
              <a:gdLst/>
              <a:ahLst/>
              <a:cxnLst/>
              <a:rect l="l" t="t" r="r" b="b"/>
              <a:pathLst>
                <a:path w="6186311" h="2177472">
                  <a:moveTo>
                    <a:pt x="0" y="0"/>
                  </a:moveTo>
                  <a:lnTo>
                    <a:pt x="6186311" y="0"/>
                  </a:lnTo>
                  <a:lnTo>
                    <a:pt x="6186311" y="2177472"/>
                  </a:lnTo>
                  <a:lnTo>
                    <a:pt x="0" y="2177472"/>
                  </a:lnTo>
                  <a:close/>
                </a:path>
              </a:pathLst>
            </a:custGeom>
            <a:solidFill>
              <a:srgbClr val="B5DD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397">
            <a:off x="10981894" y="2390585"/>
            <a:ext cx="3947183" cy="1830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5990" y="8205447"/>
            <a:ext cx="4454684" cy="2081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970" y="1028700"/>
            <a:ext cx="3125662" cy="1633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153" y="1754962"/>
            <a:ext cx="5805033" cy="54356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961372" y="6668637"/>
            <a:ext cx="618766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3840"/>
          <a:stretch>
            <a:fillRect/>
          </a:stretch>
        </p:blipFill>
        <p:spPr>
          <a:xfrm>
            <a:off x="5226297" y="3829903"/>
            <a:ext cx="9759855" cy="6457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197223" y="7058451"/>
            <a:ext cx="2512817" cy="2849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58617">
            <a:off x="4811879" y="5150395"/>
            <a:ext cx="6484582" cy="483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50585" y="3849948"/>
            <a:ext cx="2096592" cy="37235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6153" y="4351314"/>
            <a:ext cx="2531769" cy="34986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47922" y="461343"/>
            <a:ext cx="12919733" cy="93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5451">
                <a:solidFill>
                  <a:srgbClr val="004AAD"/>
                </a:solidFill>
                <a:latin typeface="Saira Black"/>
              </a:rPr>
              <a:t>Con vật nào ở phía dưới Đôrêmon 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ED307-CE7E-4F62-AA40-35E5021AE8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76" y="7927645"/>
            <a:ext cx="2096592" cy="209659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72FBE57-C0FF-4557-B5DE-19208A5F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6"/>
    </mc:Choice>
    <mc:Fallback>
      <p:transition spd="slow" advTm="2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5562" y="3779580"/>
            <a:ext cx="4038438" cy="5478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05562" y="7719912"/>
            <a:ext cx="5494242" cy="3076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3241" y="1451886"/>
            <a:ext cx="4418386" cy="46553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72754" y="775612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trước bạn Đôrêmon có gì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DF5D60-002C-4562-9459-F29189B4E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67" y="2750880"/>
            <a:ext cx="2690812" cy="21002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6D9377-8366-4807-AE15-A900FE36E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8"/>
    </mc:Choice>
    <mc:Fallback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0363" y="5501004"/>
            <a:ext cx="2088837" cy="207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59561" y="2757410"/>
            <a:ext cx="4805814" cy="6519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59183" y="6834615"/>
            <a:ext cx="2252239" cy="2894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32076" y="1290494"/>
            <a:ext cx="3242321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60829" y="622474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sau bạn Đôrêmon có gì 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060A7C-3B24-41DB-813C-7ED6EDA9D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4"/>
    </mc:Choice>
    <mc:Fallback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8387" b="8387"/>
          <a:stretch>
            <a:fillRect/>
          </a:stretch>
        </p:blipFill>
        <p:spPr>
          <a:xfrm>
            <a:off x="0" y="0"/>
            <a:ext cx="18288000" cy="1013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3558" y="1028700"/>
            <a:ext cx="606614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73957">
            <a:off x="4873398" y="2670659"/>
            <a:ext cx="4400321" cy="5475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66650A-C65B-4AFE-B6B7-8E1E6080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9"/>
    </mc:Choice>
    <mc:Fallback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0"/>
            <a:ext cx="19073414" cy="101082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17938"/>
            <a:ext cx="5783531" cy="5783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9266" y="5054103"/>
            <a:ext cx="3169469" cy="4964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31368" y="3370343"/>
            <a:ext cx="4038438" cy="547872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9334" y="1274972"/>
            <a:ext cx="15299966" cy="191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</a:pPr>
            <a:r>
              <a:rPr lang="en-US" sz="5505">
                <a:solidFill>
                  <a:srgbClr val="004AAD"/>
                </a:solidFill>
                <a:latin typeface="Muli Black"/>
              </a:rPr>
              <a:t>Xác định phía trên,phía dưới,phía trước phía sau của người khác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03DEA-7B43-4113-AA80-34684C560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6"/>
    </mc:Choice>
    <mc:Fallback>
      <p:transition spd="slow" advTm="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12818"/>
            <a:ext cx="19073414" cy="101082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46448" y="4047369"/>
            <a:ext cx="14018801" cy="12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7"/>
              </a:lnSpc>
            </a:pPr>
            <a:r>
              <a:rPr lang="en-US" sz="6505">
                <a:solidFill>
                  <a:srgbClr val="004AAD"/>
                </a:solidFill>
                <a:latin typeface="Bungee"/>
              </a:rPr>
              <a:t>Hẹn gặp lại các bé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CC6CA9-CB4E-466C-9655-0E5ED2EF2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6"/>
    </mc:Choice>
    <mc:Fallback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A23858-90AA-4E48-9076-C1BB85ED4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5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9"/>
    </mc:Choice>
    <mc:Fallback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0781 -0.25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2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7031 0.2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13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00DA84-A576-4131-B1C5-36E82166D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4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8"/>
    </mc:Choice>
    <mc:Fallback>
      <p:transition spd="slow" advTm="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448 0.0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B1C504-D42B-42D9-8B19-FECEBFAAA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74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9"/>
    </mc:Choice>
    <mc:Fallback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36614 0.08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2522" y="6169313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799408B-5A77-478E-8FF6-01FAF7B5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9"/>
    </mc:Choice>
    <mc:Fallback>
      <p:transition spd="slow" advTm="1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941873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47804-F8DE-40C4-BA96-BDC060925C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6" y="1357422"/>
            <a:ext cx="1351567" cy="6902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1A446F-CDD4-47F2-9189-9FB8F69A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"/>
    </mc:Choice>
    <mc:Fallback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42682" y="6397813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2B561-E61F-4984-AEF4-A96DD5A36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970" y="8315424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27003BB-A07F-4EFB-9D7F-DBEB8ADE6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0"/>
    </mc:Choice>
    <mc:Fallback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89319" y="2483741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137801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ECAC3-5C91-4A1B-BE42-76DF16A89B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038" y="723047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13C2CB-85BF-442F-855B-0941AB78A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8"/>
    </mc:Choice>
    <mc:Fallback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1.6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0.5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97</Words>
  <Application>Microsoft Office PowerPoint</Application>
  <PresentationFormat>Custom</PresentationFormat>
  <Paragraphs>14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Saira Black</vt:lpstr>
      <vt:lpstr>Arial</vt:lpstr>
      <vt:lpstr>Calibri</vt:lpstr>
      <vt:lpstr>Muli Black</vt:lpstr>
      <vt:lpstr>Pacifico</vt:lpstr>
      <vt:lpstr>Dancing Script Bold</vt:lpstr>
      <vt:lpstr>Bungee</vt:lpstr>
      <vt:lpstr>Pacifico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PHÚC LỢI</dc:title>
  <dc:creator>DUONG PC</dc:creator>
  <cp:lastModifiedBy>DUONG PC</cp:lastModifiedBy>
  <cp:revision>3</cp:revision>
  <dcterms:created xsi:type="dcterms:W3CDTF">2006-08-16T00:00:00Z</dcterms:created>
  <dcterms:modified xsi:type="dcterms:W3CDTF">2022-01-15T05:03:36Z</dcterms:modified>
  <dc:identifier>DAEybSl_kYc</dc:identifier>
</cp:coreProperties>
</file>