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91B7-132E-46EA-B7D4-3398E2C51D5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23"/>
            <a:ext cx="9401464" cy="70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400"/>
            <a:ext cx="9110133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5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8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8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875"/>
            <a:ext cx="9372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873"/>
            <a:ext cx="9202497" cy="690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2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9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5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0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7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0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thoại-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10</cp:revision>
  <dcterms:created xsi:type="dcterms:W3CDTF">2018-11-06T08:55:27Z</dcterms:created>
  <dcterms:modified xsi:type="dcterms:W3CDTF">2022-06-09T07:02:00Z</dcterms:modified>
</cp:coreProperties>
</file>