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2321796" y="4508778"/>
            <a:ext cx="4195608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168275" y="2306638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76200" y="944895"/>
            <a:ext cx="868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GIÁO ÁN PHÁT TRIỂN NHẬN THỨC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524282" y="1087438"/>
            <a:ext cx="419560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smtClean="0">
                <a:solidFill>
                  <a:srgbClr val="0000FF"/>
                </a:solidFill>
              </a:rPr>
              <a:t>thú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89</Words>
  <Application>Microsoft Office PowerPoint</Application>
  <PresentationFormat>On-screen Show (4:3)</PresentationFormat>
  <Paragraphs>30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Hoạt động 1  Gây hứng thú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Le Thi Phuong</cp:lastModifiedBy>
  <cp:revision>32</cp:revision>
  <dcterms:created xsi:type="dcterms:W3CDTF">2013-12-07T08:37:31Z</dcterms:created>
  <dcterms:modified xsi:type="dcterms:W3CDTF">2021-08-26T15:28:10Z</dcterms:modified>
</cp:coreProperties>
</file>