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4"/>
  </p:notesMasterIdLst>
  <p:sldIdLst>
    <p:sldId id="256" r:id="rId5"/>
    <p:sldId id="279" r:id="rId6"/>
    <p:sldId id="273" r:id="rId7"/>
    <p:sldId id="267" r:id="rId8"/>
    <p:sldId id="266" r:id="rId9"/>
    <p:sldId id="268" r:id="rId10"/>
    <p:sldId id="274" r:id="rId11"/>
    <p:sldId id="257" r:id="rId12"/>
    <p:sldId id="259" r:id="rId13"/>
    <p:sldId id="269" r:id="rId14"/>
    <p:sldId id="270" r:id="rId15"/>
    <p:sldId id="271" r:id="rId16"/>
    <p:sldId id="272" r:id="rId17"/>
    <p:sldId id="263" r:id="rId18"/>
    <p:sldId id="26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5" autoAdjust="0"/>
    <p:restoredTop sz="94660"/>
  </p:normalViewPr>
  <p:slideViewPr>
    <p:cSldViewPr>
      <p:cViewPr>
        <p:scale>
          <a:sx n="75" d="100"/>
          <a:sy n="75" d="100"/>
        </p:scale>
        <p:origin x="-1038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D37CA-50AF-4E0A-B0C5-CF3045D183E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D3F69-C08B-40E4-B280-96A148565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85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4549E6-A4B0-400A-A754-000F5A050980}" type="datetime1">
              <a:rPr lang="vi-VN" smtClean="0"/>
              <a:t>17/01/2022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NGUYỄN THỊ NGỌC LAN 08/08/1989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C2CA0-7FDD-42D6-B1DE-25B9D16334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85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F8CE1C-C0BC-4582-BE6A-59C4DC044BC6}" type="datetime1">
              <a:rPr lang="vi-VN" smtClean="0"/>
              <a:t>17/01/2022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NGUYỄN THỊ NGỌC LAN 08/08/1989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67A10-9EC8-49D7-A5B8-0C46E923EF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82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0D6F92-1C67-4D02-BE49-A9063B08CFE2}" type="datetime1">
              <a:rPr lang="vi-VN" smtClean="0"/>
              <a:t>17/01/2022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NGUYỄN THỊ NGỌC LAN 08/08/1989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8FB04-B6EB-437B-AEAF-118EA84D3C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22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B995BA-C89C-45FF-B2B7-F4FAA98922F0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17/01/2022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NGUYỄN THỊ NGỌC LAN 08/08/1989</a:t>
            </a: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55AB4-AC8F-417A-A678-7DF7E77223E5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17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72062E-BD62-4095-B8BB-02CC38543613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17/01/2022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NGUYỄN THỊ NGỌC LAN 08/08/1989</a:t>
            </a: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E60CE-02A5-42C7-9BE0-6C549989FE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929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B3FFA-A94F-4025-AD47-9C5007B0E3C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17/01/2022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NGUYỄN THỊ NGỌC LAN 08/08/1989</a:t>
            </a: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B3447-F189-4B09-B457-6F3934C99F9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309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67C1BD-F9EB-4E40-A7D2-6E14BD07054B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17/01/2022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NGUYỄN THỊ NGỌC LAN 08/08/1989</a:t>
            </a: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A6B2E-25AE-4D81-B129-C43F5EB1455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206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AF31D8-18EA-4A59-8C4D-E0E4DDC428D8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17/01/2022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NGUYỄN THỊ NGỌC LAN 08/08/1989</a:t>
            </a: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4B52-C334-4429-B4D8-9CE173BE6DD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975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F8B54C-54B1-4076-B9CF-3909E9679FF1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17/01/2022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NGUYỄN THỊ NGỌC LAN 08/08/1989</a:t>
            </a: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06E2D7-17F0-434F-A76A-0B7CAE23F8E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769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7ABDE6-6A28-4237-B0C1-0773CBABDA7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17/01/2022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NGUYỄN THỊ NGỌC LAN 08/08/1989</a:t>
            </a: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283171-FA18-4031-96AE-3A66F70D21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260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830DAB-7352-48FA-A568-F0A99C8DD31E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17/01/2022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NGUYỄN THỊ NGỌC LAN 08/08/1989</a:t>
            </a: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ABB89-ECF6-4514-9627-CC5E2B474FE1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84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F48126-F9EE-4AE6-83AD-7ED1F194F7FD}" type="datetime1">
              <a:rPr lang="vi-VN" smtClean="0"/>
              <a:t>17/01/2022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NGUYỄN THỊ NGỌC LAN 08/08/1989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5F0A8-712B-4F4D-ACDD-9240F6442F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731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828934-A055-4A89-A4C1-33D267857FD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17/01/2022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NGUYỄN THỊ NGỌC LAN 08/08/1989</a:t>
            </a: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8ED52-6090-4DC6-9088-E9F7F2FCA95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950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1FE056-5E21-4958-8033-B4840E3D524E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17/01/2022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NGUYỄN THỊ NGỌC LAN 08/08/1989</a:t>
            </a: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7C95B-1AF5-43DE-9B95-A13A04B0065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090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855699-D8A9-43FB-A38E-B199F140F013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17/01/2022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NGUYỄN THỊ NGỌC LAN 08/08/1989</a:t>
            </a: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16D10-3BC8-4546-BA00-77D82DDD4CC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82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C933B-50F4-41A5-87B6-798D4870D0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844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1F236-A5DC-49AF-BCEA-D2A180A9543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415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5023C-BBDD-41D2-A52F-F1A6C21D17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933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F107F-4350-4E56-99BE-67002515B5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679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13FFC-C941-4F57-8037-EB3BD0628F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866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DA75E-550B-43D5-88D3-9AFFDB6CA5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0619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5596C-2676-405D-8F34-C331DBA4BE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186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AFC860-5CA8-42BD-A944-E6809CEBF069}" type="datetime1">
              <a:rPr lang="vi-VN" smtClean="0"/>
              <a:t>17/01/2022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NGUYỄN THỊ NGỌC LAN 08/08/1989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8C478-9004-4DDF-9374-A85C55E05B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262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693A9-0E01-48A3-B1DA-2489F8011C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066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A1C2C-FBE3-4DA2-9164-981F1A51A59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1195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FAB5E-03F6-4A55-A61F-0AB4834096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6849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A1546-7363-4965-B695-9DC768DCC9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7597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C933B-50F4-41A5-87B6-798D4870D0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0530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1F236-A5DC-49AF-BCEA-D2A180A9543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9146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5023C-BBDD-41D2-A52F-F1A6C21D17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0113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F107F-4350-4E56-99BE-67002515B5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951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13FFC-C941-4F57-8037-EB3BD0628F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4537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DA75E-550B-43D5-88D3-9AFFDB6CA5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081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072EAC-D067-4DE2-9929-51537803CABA}" type="datetime1">
              <a:rPr lang="vi-VN" smtClean="0"/>
              <a:t>17/01/2022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NGUYỄN THỊ NGỌC LAN 08/08/1989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36F8C-FB1E-4CF6-AB9C-A2D6717011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711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5596C-2676-405D-8F34-C331DBA4BE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9441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693A9-0E01-48A3-B1DA-2489F8011C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2491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A1C2C-FBE3-4DA2-9164-981F1A51A59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0063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FAB5E-03F6-4A55-A61F-0AB4834096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343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A1546-7363-4965-B695-9DC768DCC9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29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AF7D7E-063A-4841-8370-516FEDDE27F3}" type="datetime1">
              <a:rPr lang="vi-VN" smtClean="0"/>
              <a:t>17/01/2022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NGUYỄN THỊ NGỌC LAN 08/08/1989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FD516-C491-4B3B-BD15-23C3A263BB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7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BBCD3D-739B-4A2F-A192-5359DD41582A}" type="datetime1">
              <a:rPr lang="vi-VN" smtClean="0"/>
              <a:t>17/01/2022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NGUYỄN THỊ NGỌC LAN 08/08/1989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76CE6-48EF-4F65-856E-CF8745DAC9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64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5264D9-7D34-46D1-A773-9E2CB068B08C}" type="datetime1">
              <a:rPr lang="vi-VN" smtClean="0"/>
              <a:t>17/01/2022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NGUYỄN THỊ NGỌC LAN 08/08/1989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1A9E1-DCCC-4E28-B130-AFCC982F0E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9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7B5FB9-AF41-497E-837A-B3E55055F7E7}" type="datetime1">
              <a:rPr lang="vi-VN" smtClean="0"/>
              <a:t>17/01/2022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NGUYỄN THỊ NGỌC LAN 08/08/1989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A3137-4893-43D4-8E05-4667F0BF51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2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93F84F-D08E-4EFD-A7CA-C5165410B1E2}" type="datetime1">
              <a:rPr lang="vi-VN" smtClean="0"/>
              <a:t>17/01/2022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NGUYỄN THỊ NGỌC LAN 08/08/1989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1242A-FA15-46D6-B618-738438230E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99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E30034D-A9BA-4198-9E30-7045C3403A30}" type="datetime1">
              <a:rPr lang="vi-VN" smtClean="0"/>
              <a:t>17/01/2022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NGUYỄN THỊ NGỌC LAN 08/08/1989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CCF9C8D-728F-4091-8A7B-7EE95682DA8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A815434-12F7-46FB-85C0-0B85E8FBB6ED}" type="datetime1">
              <a:rPr lang="vi-VN" smtClean="0">
                <a:solidFill>
                  <a:prstClr val="black">
                    <a:tint val="75000"/>
                  </a:prstClr>
                </a:solidFill>
                <a:latin typeface="Calibri" pitchFamily="34" charset="0"/>
              </a:rPr>
              <a:t>17/01/2022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 pitchFamily="34" charset="0"/>
              </a:rPr>
              <a:t>NGUYỄN THỊ NGỌC LAN 08/08/1989</a:t>
            </a:r>
            <a:endParaRPr lang="en-US">
              <a:solidFill>
                <a:prstClr val="black">
                  <a:tint val="75000"/>
                </a:prstClr>
              </a:solidFill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7A1C27-7270-4C56-9630-D6FDFC42C87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60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0A4DD14-04F8-46C7-84DC-7EBC34A7276D}" type="slidenum">
              <a:rPr lang="en-US" smtClean="0">
                <a:solidFill>
                  <a:srgbClr val="000000"/>
                </a:solidFill>
                <a:latin typeface="Arial" charset="0"/>
                <a:cs typeface="+mn-cs"/>
              </a:rPr>
              <a:pPr/>
              <a:t>‹#›</a:t>
            </a:fld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626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0A4DD14-04F8-46C7-84DC-7EBC34A7276D}" type="slidenum">
              <a:rPr lang="en-US" smtClean="0">
                <a:solidFill>
                  <a:srgbClr val="000000"/>
                </a:solidFill>
                <a:latin typeface="Arial" charset="0"/>
                <a:cs typeface="+mn-cs"/>
              </a:rPr>
              <a:pPr/>
              <a:t>‹#›</a:t>
            </a:fld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53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986096" y="2362200"/>
            <a:ext cx="5372100" cy="37782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MẦM NON ĐIỆP NÔNG </a:t>
            </a:r>
            <a:endParaRPr lang="en-US" sz="3600" b="1" kern="1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905000" y="3086099"/>
            <a:ext cx="58674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: Phát triển nhận thức</a:t>
            </a:r>
          </a:p>
          <a:p>
            <a:pPr algn="just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: Nghề Nghiệp</a:t>
            </a:r>
          </a:p>
          <a:p>
            <a:pPr algn="just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 : Đếm đến 6, số lượng trong phạm vi 6</a:t>
            </a:r>
          </a:p>
          <a:p>
            <a:pPr algn="just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 : 5 – 6 tuổi</a:t>
            </a:r>
          </a:p>
          <a:p>
            <a:pPr algn="ctr"/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 : Nguyễn Thị Ngọc Lan</a:t>
            </a:r>
          </a:p>
          <a:p>
            <a:pPr algn="ctr"/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42" descr="729747d8za2kbusq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704" y="5276849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2" descr="729747d8za2kbusq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5672137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2" descr="729747d8za2kbusq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" y="3111499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1841479pi8i8jd868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8" y="5410200"/>
            <a:ext cx="90514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DDBD-8D35-4F1A-B33A-454BC489EF38}" type="datetime1">
              <a:rPr lang="vi-VN" smtClean="0"/>
              <a:t>17/01/2022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NGUYỄN THỊ NGỌC LAN 08/08/1989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C2CA0-7FDD-42D6-B1DE-25B9D1633448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96" y="43341"/>
            <a:ext cx="3790950" cy="5349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323" y="43341"/>
            <a:ext cx="2718252" cy="8667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3341"/>
            <a:ext cx="3790950" cy="8667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43340"/>
            <a:ext cx="3790950" cy="866775"/>
          </a:xfrm>
          <a:prstGeom prst="rect">
            <a:avLst/>
          </a:prstGeom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 rot="191096">
            <a:off x="1166946" y="1320799"/>
            <a:ext cx="7010400" cy="3581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1479333"/>
              </a:avLst>
            </a:prstTxWarp>
          </a:bodyPr>
          <a:lstStyle/>
          <a:p>
            <a:pPr algn="ctr"/>
            <a:r>
              <a:rPr lang="pt-BR" sz="36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PHÒNG GIÁO DỤC VÀ ĐÀO TẠO HƯNG HÀ</a:t>
            </a:r>
            <a:endParaRPr 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4" grpId="0"/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2209800" y="838200"/>
            <a:ext cx="4495800" cy="5257800"/>
          </a:xfrm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41300" b="1">
                <a:solidFill>
                  <a:schemeClr val="hlink"/>
                </a:solidFill>
                <a:latin typeface=".VnArialH" pitchFamily="34" charset="0"/>
              </a:rPr>
              <a:t>6</a:t>
            </a: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3048000" y="5943600"/>
            <a:ext cx="3124200" cy="1588"/>
          </a:xfrm>
          <a:prstGeom prst="line">
            <a:avLst/>
          </a:prstGeom>
          <a:noFill/>
          <a:ln w="38100" algn="ctr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5024438" y="2266950"/>
            <a:ext cx="533400" cy="533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3E2E-02C4-4521-B6E3-55EB6D9FF016}" type="datetime1">
              <a:rPr lang="vi-VN" smtClean="0"/>
              <a:t>17/01/2022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NGUYỄN THỊ NGỌC LAN 08/08/1989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1A9E1-DCCC-4E28-B130-AFCC982F0E9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4509 C -0.004 -0.0555 -0.0099 -0.06591 -0.01893 -0.07285 C -0.02796 -0.07978 -0.04132 -0.08418 -0.05174 -0.08672 C -0.06216 -0.08927 -0.07483 -0.08834 -0.0816 -0.0888 C -0.08837 -0.08927 -0.08403 -0.09112 -0.09202 -0.0888 C -0.1 -0.08649 -0.11841 -0.08279 -0.12934 -0.07493 C -0.14028 -0.06706 -0.15035 -0.05296 -0.15782 -0.04093 C -0.16528 -0.02891 -0.16893 -0.01711 -0.17414 -0.00324 C -0.17934 0.01064 -0.1849 0.02637 -0.18907 0.04256 C -0.19323 0.05874 -0.19723 0.07424 -0.19948 0.09413 C -0.20174 0.11402 -0.20226 0.14084 -0.20261 0.16166 C -0.20296 0.18247 -0.20209 0.19936 -0.20105 0.21948 C -0.2 0.2396 -0.2007 0.25856 -0.19653 0.28307 C -0.19237 0.30759 -0.18907 0.34413 -0.1757 0.36656 C -0.16233 0.38899 -0.13629 0.40911 -0.11598 0.41813 C -0.09566 0.42715 -0.07223 0.42623 -0.0533 0.42022 C -0.03438 0.4142 -0.01528 0.3994 -0.00261 0.38252 C 0.01007 0.36564 0.01788 0.33603 0.02291 0.31892 C 0.02795 0.30181 0.02673 0.29232 0.02725 0.27914 C 0.02777 0.26596 0.02882 0.25532 0.02586 0.23936 C 0.02291 0.22341 0.0151 0.1975 0.00937 0.18363 C 0.00364 0.16975 -0.00122 0.1642 -0.00851 0.15588 C -0.0158 0.14755 -0.02518 0.13969 -0.03386 0.13391 C -0.04254 0.12812 -0.05226 0.12281 -0.06077 0.12188 C -0.06927 0.12096 -0.07639 0.12512 -0.08455 0.12789 C -0.09271 0.13067 -0.10139 0.13344 -0.11007 0.13784 C -0.11875 0.14223 -0.12587 0.14223 -0.13681 0.1538 C -0.14775 0.16536 -0.16546 0.19149 -0.1757 0.20745 C -0.18594 0.22341 -0.19445 0.24168 -0.19809 0.24931 " pathEditMode="relative" ptsTypes="aaaaaaaaaaaaaaaaaaaaaaaaaaaaA">
                                      <p:cBhvr>
                                        <p:cTn id="11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4" grpId="1" animBg="1"/>
      <p:bldP spid="20484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images 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1447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images 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1447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images 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66800"/>
            <a:ext cx="1447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images 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066800"/>
            <a:ext cx="1447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images 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066800"/>
            <a:ext cx="1447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images 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066800"/>
            <a:ext cx="1447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1447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24200"/>
            <a:ext cx="1447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24200"/>
            <a:ext cx="1447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124200"/>
            <a:ext cx="1447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24200"/>
            <a:ext cx="1447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 descr="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124200"/>
            <a:ext cx="1447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8001000" y="990600"/>
            <a:ext cx="1143000" cy="2057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3000" b="1">
                <a:solidFill>
                  <a:srgbClr val="FF0000"/>
                </a:solidFill>
                <a:latin typeface=".VnArialH" pitchFamily="34" charset="0"/>
              </a:rPr>
              <a:t>6</a:t>
            </a:r>
          </a:p>
        </p:txBody>
      </p:sp>
      <p:sp>
        <p:nvSpPr>
          <p:cNvPr id="2" name="Rectangle 23"/>
          <p:cNvSpPr>
            <a:spLocks noChangeArrowheads="1"/>
          </p:cNvSpPr>
          <p:nvPr/>
        </p:nvSpPr>
        <p:spPr bwMode="auto">
          <a:xfrm>
            <a:off x="8001000" y="3200400"/>
            <a:ext cx="1143000" cy="2057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3000" b="1">
                <a:solidFill>
                  <a:srgbClr val="FF0000"/>
                </a:solidFill>
                <a:latin typeface=".VnArialH" pitchFamily="34" charset="0"/>
              </a:rPr>
              <a:t>6</a:t>
            </a:r>
          </a:p>
        </p:txBody>
      </p:sp>
      <p:sp>
        <p:nvSpPr>
          <p:cNvPr id="28743" name="WordArt 71"/>
          <p:cNvSpPr>
            <a:spLocks noChangeArrowheads="1" noChangeShapeType="1" noTextEdit="1"/>
          </p:cNvSpPr>
          <p:nvPr/>
        </p:nvSpPr>
        <p:spPr bwMode="auto">
          <a:xfrm>
            <a:off x="6705600" y="3581400"/>
            <a:ext cx="1371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5</a:t>
            </a:r>
          </a:p>
        </p:txBody>
      </p:sp>
      <p:sp>
        <p:nvSpPr>
          <p:cNvPr id="3" name="WordArt 71"/>
          <p:cNvSpPr>
            <a:spLocks noChangeArrowheads="1" noChangeShapeType="1" noTextEdit="1"/>
          </p:cNvSpPr>
          <p:nvPr/>
        </p:nvSpPr>
        <p:spPr bwMode="auto">
          <a:xfrm>
            <a:off x="4114800" y="3429000"/>
            <a:ext cx="1066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9D9A7-C317-48D5-B841-8576874185A2}" type="datetime1">
              <a:rPr lang="vi-VN" smtClean="0"/>
              <a:t>17/01/2022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NGUYỄN THỊ NGỌC LAN 08/08/1989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F0A8-712B-4F4D-ACDD-9240F6442F9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8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8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 animBg="1"/>
      <p:bldP spid="28743" grpId="0" animBg="1"/>
      <p:bldP spid="28743" grpId="1" animBg="1"/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2-Point Star 9"/>
          <p:cNvSpPr/>
          <p:nvPr/>
        </p:nvSpPr>
        <p:spPr>
          <a:xfrm>
            <a:off x="1371600" y="914400"/>
            <a:ext cx="5867400" cy="4195465"/>
          </a:xfrm>
          <a:prstGeom prst="star12">
            <a:avLst/>
          </a:prstGeom>
          <a:solidFill>
            <a:srgbClr val="FFFF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1907232"/>
            <a:ext cx="8229600" cy="1143000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Trò chơi </a:t>
            </a:r>
            <a:r>
              <a:rPr lang="en-US" b="1" smtClean="0">
                <a:solidFill>
                  <a:srgbClr val="FF0000"/>
                </a:solidFill>
              </a:rPr>
              <a:t>1:</a:t>
            </a:r>
            <a:br>
              <a:rPr lang="en-US" b="1" smtClean="0">
                <a:solidFill>
                  <a:srgbClr val="FF0000"/>
                </a:solidFill>
              </a:rPr>
            </a:br>
            <a:r>
              <a:rPr lang="en-US" b="1" smtClean="0">
                <a:solidFill>
                  <a:srgbClr val="FF0000"/>
                </a:solidFill>
              </a:rPr>
              <a:t> </a:t>
            </a:r>
            <a:r>
              <a:rPr lang="en-US" b="1">
                <a:solidFill>
                  <a:srgbClr val="FF0000"/>
                </a:solidFill>
              </a:rPr>
              <a:t>Ai Thông Minh</a:t>
            </a:r>
          </a:p>
        </p:txBody>
      </p:sp>
      <p:pic>
        <p:nvPicPr>
          <p:cNvPr id="22532" name="Picture 4" descr="1841479pi8i8jd86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64001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1841479pi8i8jd86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52800"/>
            <a:ext cx="264001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42" descr="729747d8za2kbusq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42" descr="729747d8za2kbusq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685800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777E2-96C6-4850-8917-CFC26694419D}" type="datetime1">
              <a:rPr lang="vi-VN" smtClean="0"/>
              <a:t>17/01/2022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NGUYỄN THỊ NGỌC LAN 08/08/1989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F0A8-712B-4F4D-ACDD-9240F6442F9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0" y="381000"/>
            <a:ext cx="4953000" cy="2895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533400" y="3581400"/>
            <a:ext cx="4953000" cy="2895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4876800" y="914400"/>
            <a:ext cx="4267200" cy="3429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559" name="Picture 7" descr="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3429000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images (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38600"/>
            <a:ext cx="90963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1" name="Picture 9" descr="images (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38600"/>
            <a:ext cx="90963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10" descr="images (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14800"/>
            <a:ext cx="90963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3" name="Picture 11" descr="images (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257800"/>
            <a:ext cx="90963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4" name="Picture 12" descr="images (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181600"/>
            <a:ext cx="90963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5" name="Picture 13" descr="tải xuống 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914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6" name="Picture 14" descr="tải xuống 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95400"/>
            <a:ext cx="914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7" name="Picture 15" descr="tải xuống 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62200"/>
            <a:ext cx="914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8" name="Picture 16" descr="tải xuống 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362200"/>
            <a:ext cx="914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9" name="Picture 17" descr="tải xuống 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295400"/>
            <a:ext cx="914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0" name="Picture 18" descr="tải xuống 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362200"/>
            <a:ext cx="914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743" name="WordArt 71"/>
          <p:cNvSpPr>
            <a:spLocks noChangeArrowheads="1" noChangeShapeType="1" noTextEdit="1"/>
          </p:cNvSpPr>
          <p:nvPr/>
        </p:nvSpPr>
        <p:spPr bwMode="auto">
          <a:xfrm>
            <a:off x="304800" y="1219200"/>
            <a:ext cx="914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6</a:t>
            </a:r>
          </a:p>
        </p:txBody>
      </p:sp>
      <p:sp>
        <p:nvSpPr>
          <p:cNvPr id="2" name="WordArt 71"/>
          <p:cNvSpPr>
            <a:spLocks noChangeArrowheads="1" noChangeShapeType="1" noTextEdit="1"/>
          </p:cNvSpPr>
          <p:nvPr/>
        </p:nvSpPr>
        <p:spPr bwMode="auto">
          <a:xfrm>
            <a:off x="6553200" y="3124200"/>
            <a:ext cx="914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6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E3A0-9AE7-4815-8845-D71BBBFE5F39}" type="datetime1">
              <a:rPr lang="vi-VN" smtClean="0"/>
              <a:t>17/01/2022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NGUYỄN THỊ NGỌC LAN 08/08/1989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F0A8-712B-4F4D-ACDD-9240F6442F9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1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7" grpId="0" animBg="1"/>
      <p:bldP spid="23557" grpId="1" animBg="1"/>
      <p:bldP spid="23558" grpId="0" animBg="1"/>
      <p:bldP spid="28743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4267200" y="0"/>
            <a:ext cx="4724400" cy="4343400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43" name="WordArt 71"/>
          <p:cNvSpPr>
            <a:spLocks noChangeArrowheads="1" noChangeShapeType="1" noTextEdit="1"/>
          </p:cNvSpPr>
          <p:nvPr/>
        </p:nvSpPr>
        <p:spPr bwMode="auto">
          <a:xfrm>
            <a:off x="2133600" y="304800"/>
            <a:ext cx="1447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6</a:t>
            </a:r>
          </a:p>
        </p:txBody>
      </p:sp>
      <p:pic>
        <p:nvPicPr>
          <p:cNvPr id="9231" name="Picture 15" descr="tải xuống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1676400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3" name="Picture 17" descr="tải xuống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876800"/>
            <a:ext cx="1676400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tải xuống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76800"/>
            <a:ext cx="1676400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5" name="Picture 19" descr="tải xuống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76800"/>
            <a:ext cx="1676400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tải xuống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76800"/>
            <a:ext cx="1676400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7" name="Picture 21" descr="tải xuống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1676400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8" name="Picture 22" descr="tải xuống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0"/>
            <a:ext cx="1676400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9" name="Picture 23" descr="tải xuống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10000"/>
            <a:ext cx="1676400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4917-D448-48FF-86E9-B0C4EE82474F}" type="datetime1">
              <a:rPr lang="vi-VN" smtClean="0"/>
              <a:t>17/01/2022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NGUYỄN THỊ NGỌC LAN 08/08/1989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F0A8-712B-4F4D-ACDD-9240F6442F9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05393 L 0.11667 -0.476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0.02223 L 0.48333 -0.476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-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825 -0.476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50" y="-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1111 L 0.45 -0.4317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-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3.7037E-7 L 0.44167 -0.4317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67" y="-2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-0.02222 L 0.44167 -0.4317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-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2" name="Oval 12"/>
          <p:cNvSpPr>
            <a:spLocks noChangeArrowheads="1"/>
          </p:cNvSpPr>
          <p:nvPr/>
        </p:nvSpPr>
        <p:spPr bwMode="auto">
          <a:xfrm>
            <a:off x="3276600" y="0"/>
            <a:ext cx="5867400" cy="4419600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43" name="WordArt 71"/>
          <p:cNvSpPr>
            <a:spLocks noChangeArrowheads="1" noChangeShapeType="1" noTextEdit="1"/>
          </p:cNvSpPr>
          <p:nvPr/>
        </p:nvSpPr>
        <p:spPr bwMode="auto">
          <a:xfrm>
            <a:off x="0" y="228600"/>
            <a:ext cx="1447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6</a:t>
            </a:r>
          </a:p>
        </p:txBody>
      </p:sp>
      <p:pic>
        <p:nvPicPr>
          <p:cNvPr id="10255" name="Picture 15" descr="tải xuống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29200"/>
            <a:ext cx="1600200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tải xuống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029200"/>
            <a:ext cx="1600200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7" name="Picture 17" descr="tải xuống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029200"/>
            <a:ext cx="1600200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tải xuống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029200"/>
            <a:ext cx="1600200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9" name="Picture 19" descr="tải xuống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029200"/>
            <a:ext cx="1600200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 descr="tải xuống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1600200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1" name="Picture 21" descr="tải xuống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962400"/>
            <a:ext cx="1600200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WordArt 71"/>
          <p:cNvSpPr>
            <a:spLocks noChangeArrowheads="1" noChangeShapeType="1" noTextEdit="1"/>
          </p:cNvSpPr>
          <p:nvPr/>
        </p:nvSpPr>
        <p:spPr bwMode="auto">
          <a:xfrm>
            <a:off x="0" y="2362200"/>
            <a:ext cx="1371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4</a:t>
            </a:r>
          </a:p>
        </p:txBody>
      </p:sp>
      <p:sp>
        <p:nvSpPr>
          <p:cNvPr id="3" name="WordArt 71"/>
          <p:cNvSpPr>
            <a:spLocks noChangeArrowheads="1" noChangeShapeType="1" noTextEdit="1"/>
          </p:cNvSpPr>
          <p:nvPr/>
        </p:nvSpPr>
        <p:spPr bwMode="auto">
          <a:xfrm>
            <a:off x="1600200" y="1524000"/>
            <a:ext cx="1371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A49F-910B-4285-AC5D-C764EADB342B}" type="datetime1">
              <a:rPr lang="vi-VN" smtClean="0"/>
              <a:t>17/01/2022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NGUYỄN THỊ NGỌC LAN 08/08/1989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F0A8-712B-4F4D-ACDD-9240F6442F9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2222 L 0.4 -0.482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2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0.01112 L 0.375 -0.493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4 0.01782 L 0.72917 -0.6377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17" y="-3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0.05995 L 0.2125 -0.3932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3.7037E-7 L 0.2 -0.382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19167 -0.3710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1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-Point Star 3"/>
          <p:cNvSpPr/>
          <p:nvPr/>
        </p:nvSpPr>
        <p:spPr>
          <a:xfrm>
            <a:off x="1524000" y="1746765"/>
            <a:ext cx="5867400" cy="4195465"/>
          </a:xfrm>
          <a:prstGeom prst="star12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502240" y="2967335"/>
            <a:ext cx="41395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 chơi 2 : </a:t>
            </a:r>
          </a:p>
          <a:p>
            <a:pPr algn="ctr"/>
            <a:r>
              <a:rPr lang="en-US" sz="5400" b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Trí tuệ nhí</a:t>
            </a:r>
            <a:endParaRPr lang="en-US" sz="5400" b="1" cap="none" spc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6914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381000" y="304800"/>
            <a:ext cx="7239000" cy="304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8201" name="Picture 9" descr="ao ph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0"/>
            <a:ext cx="7413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ao ph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3400"/>
            <a:ext cx="7413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ao ph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81200"/>
            <a:ext cx="7413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ao ph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1200"/>
            <a:ext cx="7413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ao ph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62000"/>
            <a:ext cx="7413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7696200" y="2819400"/>
            <a:ext cx="10668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smtClean="0">
                <a:solidFill>
                  <a:srgbClr val="FF0066"/>
                </a:solidFill>
                <a:latin typeface="Arial" charset="0"/>
                <a:cs typeface="+mn-cs"/>
              </a:rPr>
              <a:t>6</a:t>
            </a:r>
          </a:p>
        </p:txBody>
      </p:sp>
      <p:pic>
        <p:nvPicPr>
          <p:cNvPr id="8231" name="Picture 39" descr="ao ph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133600"/>
            <a:ext cx="7413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33" name="Line 41"/>
          <p:cNvSpPr>
            <a:spLocks noChangeShapeType="1"/>
          </p:cNvSpPr>
          <p:nvPr/>
        </p:nvSpPr>
        <p:spPr bwMode="auto">
          <a:xfrm>
            <a:off x="6324600" y="3048000"/>
            <a:ext cx="1371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35" name="Oval 43"/>
          <p:cNvSpPr>
            <a:spLocks noChangeArrowheads="1"/>
          </p:cNvSpPr>
          <p:nvPr/>
        </p:nvSpPr>
        <p:spPr bwMode="auto">
          <a:xfrm>
            <a:off x="152400" y="3352800"/>
            <a:ext cx="5791200" cy="2895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8236" name="Picture 44" descr="bup 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62400"/>
            <a:ext cx="762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37" name="Picture 45" descr="bup 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33800"/>
            <a:ext cx="762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38" name="Picture 46" descr="bup 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029200"/>
            <a:ext cx="762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39" name="Picture 47" descr="bup 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953000"/>
            <a:ext cx="762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40" name="Picture 48" descr="bup 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81400"/>
            <a:ext cx="762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41" name="Text Box 49"/>
          <p:cNvSpPr txBox="1">
            <a:spLocks noChangeArrowheads="1"/>
          </p:cNvSpPr>
          <p:nvPr/>
        </p:nvSpPr>
        <p:spPr bwMode="auto">
          <a:xfrm>
            <a:off x="6477000" y="3733800"/>
            <a:ext cx="1295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1" smtClean="0">
                <a:solidFill>
                  <a:srgbClr val="FF0066"/>
                </a:solidFill>
                <a:latin typeface="Arial" charset="0"/>
                <a:cs typeface="+mn-cs"/>
              </a:rPr>
              <a:t>5</a:t>
            </a:r>
          </a:p>
        </p:txBody>
      </p:sp>
      <p:sp>
        <p:nvSpPr>
          <p:cNvPr id="8242" name="Line 50"/>
          <p:cNvSpPr>
            <a:spLocks noChangeShapeType="1"/>
          </p:cNvSpPr>
          <p:nvPr/>
        </p:nvSpPr>
        <p:spPr bwMode="auto">
          <a:xfrm flipV="1">
            <a:off x="5867400" y="47244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122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5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9" dur="2000" fill="hold"/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8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8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8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8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8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8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8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8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8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2000" fill="hold"/>
                                        <p:tgtEl>
                                          <p:spTgt spid="82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82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2000" fill="hold"/>
                                        <p:tgtEl>
                                          <p:spTgt spid="8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2000" fill="hold"/>
                                        <p:tgtEl>
                                          <p:spTgt spid="8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82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2000" fill="hold"/>
                                        <p:tgtEl>
                                          <p:spTgt spid="82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2000" fill="hold"/>
                                        <p:tgtEl>
                                          <p:spTgt spid="82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9" dur="2000" fill="hold"/>
                                        <p:tgtEl>
                                          <p:spTgt spid="82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1" dur="2000" fill="hold"/>
                                        <p:tgtEl>
                                          <p:spTgt spid="82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nimBg="1"/>
      <p:bldP spid="8200" grpId="1" animBg="1"/>
      <p:bldP spid="8206" grpId="0"/>
      <p:bldP spid="8206" grpId="1"/>
      <p:bldP spid="8206" grpId="2"/>
      <p:bldP spid="8233" grpId="0" animBg="1"/>
      <p:bldP spid="8233" grpId="1" animBg="1"/>
      <p:bldP spid="8235" grpId="0" animBg="1"/>
      <p:bldP spid="8235" grpId="1" animBg="1"/>
      <p:bldP spid="8241" grpId="0"/>
      <p:bldP spid="8241" grpId="1"/>
      <p:bldP spid="8241" grpId="2"/>
      <p:bldP spid="8242" grpId="0" animBg="1"/>
      <p:bldP spid="824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1" name="Oval 15"/>
          <p:cNvSpPr>
            <a:spLocks noChangeArrowheads="1"/>
          </p:cNvSpPr>
          <p:nvPr/>
        </p:nvSpPr>
        <p:spPr bwMode="auto">
          <a:xfrm>
            <a:off x="381000" y="304800"/>
            <a:ext cx="4953000" cy="3581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9232" name="Picture 16" descr="bup be tr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3" name="Picture 17" descr="bup be tr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bup be tr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5" name="Picture 19" descr="bup be tr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5410200" y="152400"/>
            <a:ext cx="21336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0" b="1" smtClean="0">
                <a:solidFill>
                  <a:srgbClr val="0000FF"/>
                </a:solidFill>
                <a:latin typeface="Arial" charset="0"/>
                <a:cs typeface="+mn-cs"/>
              </a:rPr>
              <a:t>5</a:t>
            </a:r>
          </a:p>
        </p:txBody>
      </p:sp>
      <p:pic>
        <p:nvPicPr>
          <p:cNvPr id="9238" name="Picture 22" descr="bup be tr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050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9" name="Oval 23"/>
          <p:cNvSpPr>
            <a:spLocks noChangeArrowheads="1"/>
          </p:cNvSpPr>
          <p:nvPr/>
        </p:nvSpPr>
        <p:spPr bwMode="auto">
          <a:xfrm>
            <a:off x="3962400" y="2743200"/>
            <a:ext cx="4343400" cy="3733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9240" name="Picture 24" descr="cai n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29000"/>
            <a:ext cx="914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1" name="Picture 25" descr="cai n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2000"/>
            <a:ext cx="914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2" name="Picture 26" descr="cai n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800600"/>
            <a:ext cx="914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3" name="Picture 27" descr="cai n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733800"/>
            <a:ext cx="914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4" name="Picture 28" descr="cai n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19400"/>
            <a:ext cx="914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1295400" y="5029200"/>
            <a:ext cx="1295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1" smtClean="0">
                <a:solidFill>
                  <a:srgbClr val="FF0066"/>
                </a:solidFill>
                <a:latin typeface="Arial" charset="0"/>
                <a:cs typeface="+mn-cs"/>
              </a:rPr>
              <a:t>6</a:t>
            </a:r>
          </a:p>
        </p:txBody>
      </p:sp>
      <p:sp>
        <p:nvSpPr>
          <p:cNvPr id="9246" name="Line 30"/>
          <p:cNvSpPr>
            <a:spLocks noChangeShapeType="1"/>
          </p:cNvSpPr>
          <p:nvPr/>
        </p:nvSpPr>
        <p:spPr bwMode="auto">
          <a:xfrm flipV="1">
            <a:off x="5334000" y="13716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9247" name="Picture 31" descr="cai n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334000"/>
            <a:ext cx="914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48" name="Line 32"/>
          <p:cNvSpPr>
            <a:spLocks noChangeShapeType="1"/>
          </p:cNvSpPr>
          <p:nvPr/>
        </p:nvSpPr>
        <p:spPr bwMode="auto">
          <a:xfrm flipH="1">
            <a:off x="2133600" y="5105400"/>
            <a:ext cx="1828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750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5" dur="20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9" dur="2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92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7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0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3" dur="2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6" dur="2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9" dur="2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2" dur="2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5" dur="20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8" dur="2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92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92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92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9" dur="2000" fill="hold"/>
                                        <p:tgtEl>
                                          <p:spTgt spid="92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1" dur="2000" fill="hold"/>
                                        <p:tgtEl>
                                          <p:spTgt spid="92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92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2000" fill="hold"/>
                                        <p:tgtEl>
                                          <p:spTgt spid="92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92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2000" fill="hold"/>
                                        <p:tgtEl>
                                          <p:spTgt spid="92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1" grpId="0" animBg="1"/>
      <p:bldP spid="9231" grpId="1" animBg="1"/>
      <p:bldP spid="9236" grpId="0"/>
      <p:bldP spid="9236" grpId="1"/>
      <p:bldP spid="9236" grpId="2"/>
      <p:bldP spid="9239" grpId="0" animBg="1"/>
      <p:bldP spid="9239" grpId="1" animBg="1"/>
      <p:bldP spid="9245" grpId="0"/>
      <p:bldP spid="9245" grpId="1"/>
      <p:bldP spid="9245" grpId="2"/>
      <p:bldP spid="9246" grpId="0" animBg="1"/>
      <p:bldP spid="9246" grpId="1" animBg="1"/>
      <p:bldP spid="9248" grpId="0" animBg="1"/>
      <p:bldP spid="924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2438400"/>
            <a:ext cx="633575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XIN CHÀO TẠM BIỆT</a:t>
            </a:r>
            <a:endParaRPr lang="en-US" sz="5400" b="1" cap="none" spc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394200"/>
            <a:ext cx="2686050" cy="2200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4571999"/>
            <a:ext cx="2686050" cy="2200275"/>
          </a:xfrm>
          <a:prstGeom prst="rect">
            <a:avLst/>
          </a:prstGeom>
        </p:spPr>
      </p:pic>
      <p:pic>
        <p:nvPicPr>
          <p:cNvPr id="5" name="Picture 42" descr="729747d8za2kbusq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803900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96" y="-7458"/>
            <a:ext cx="3790950" cy="866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0"/>
            <a:ext cx="3790950" cy="866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046" y="-7459"/>
            <a:ext cx="3948954" cy="866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909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55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Hát :cháu yêu cô chú công nhân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8126-F9EE-4AE6-83AD-7ED1F194F7FD}" type="datetime1">
              <a:rPr lang="vi-VN" smtClean="0"/>
              <a:t>17/01/2022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NGUYỄN THỊ NGỌC LAN 08/08/1989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F0A8-712B-4F4D-ACDD-9240F6442F9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65300"/>
            <a:ext cx="6096000" cy="4114800"/>
          </a:xfrm>
          <a:prstGeom prst="rect">
            <a:avLst/>
          </a:prstGeom>
        </p:spPr>
      </p:pic>
      <p:pic>
        <p:nvPicPr>
          <p:cNvPr id="8" name="Cháu Yêu Cô Chú Công Nhân ♫ Bài hát thiếu nhi vui nhộn cho trẻ mầm n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400" y="1765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12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1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331913" y="1131888"/>
            <a:ext cx="2808287" cy="194468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prstClr val="black"/>
                </a:solidFill>
                <a:latin typeface=".VnAvant" pitchFamily="34" charset="0"/>
                <a:hlinkClick r:id="rId2" action="ppaction://hlinksldjump"/>
              </a:rPr>
              <a:t>1</a:t>
            </a:r>
            <a:endParaRPr lang="vi-VN" sz="8800" b="1">
              <a:solidFill>
                <a:prstClr val="black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31913" y="3427413"/>
            <a:ext cx="2808287" cy="1944687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prstClr val="black"/>
                </a:solidFill>
                <a:latin typeface=".VnAvant" pitchFamily="34" charset="0"/>
                <a:hlinkClick r:id="rId3" action="ppaction://hlinksldjump"/>
              </a:rPr>
              <a:t>3</a:t>
            </a:r>
            <a:endParaRPr lang="vi-VN" sz="8800" b="1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0" y="1131888"/>
            <a:ext cx="2808288" cy="1944687"/>
          </a:xfrm>
          <a:prstGeom prst="round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prstClr val="black"/>
                </a:solidFill>
                <a:latin typeface=".VnAvant" pitchFamily="34" charset="0"/>
                <a:hlinkClick r:id="rId4" action="ppaction://hlinksldjump"/>
              </a:rPr>
              <a:t>2</a:t>
            </a:r>
            <a:endParaRPr lang="vi-VN" sz="8800" b="1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29150" y="3436938"/>
            <a:ext cx="2808288" cy="1944687"/>
          </a:xfrm>
          <a:prstGeom prst="roundRect">
            <a:avLst/>
          </a:prstGeom>
          <a:solidFill>
            <a:srgbClr val="17D1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prstClr val="black"/>
                </a:solidFill>
                <a:latin typeface=".VnAvant" pitchFamily="34" charset="0"/>
                <a:hlinkClick r:id="rId5" action="ppaction://hlinksldjump"/>
              </a:rPr>
              <a:t>4</a:t>
            </a:r>
            <a:endParaRPr lang="vi-VN" sz="8800" b="1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33DD32-4457-4A93-8634-54C05BADB28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17/01/2022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NGUYỄN THỊ NGỌC LAN 08/08/1989</a:t>
            </a: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283171-FA18-4031-96AE-3A66F70D21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ight Arrow 8">
            <a:hlinkClick r:id="rId6" action="ppaction://hlinksldjump"/>
          </p:cNvPr>
          <p:cNvSpPr/>
          <p:nvPr/>
        </p:nvSpPr>
        <p:spPr>
          <a:xfrm>
            <a:off x="1835696" y="5805264"/>
            <a:ext cx="2088232" cy="551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35696" y="208558"/>
            <a:ext cx="6601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 chơi: ô số bí ẩn</a:t>
            </a:r>
            <a:endParaRPr lang="en-US" sz="5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381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152400" y="914400"/>
            <a:ext cx="6096000" cy="441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15" name="Picture 7" descr="3bh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76600"/>
            <a:ext cx="2133600" cy="16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3bh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2133600" cy="16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Picture 9" descr="3bh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2133600" cy="16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3bh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429000"/>
            <a:ext cx="2133600" cy="16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9" name="Picture 11" descr="3bh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76400"/>
            <a:ext cx="2133600" cy="16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934200" y="1752600"/>
            <a:ext cx="1981200" cy="2209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2700" b="1">
                <a:solidFill>
                  <a:srgbClr val="FF0000"/>
                </a:solidFill>
                <a:latin typeface=".VnArialH" pitchFamily="34" charset="0"/>
              </a:rPr>
              <a:t>5</a:t>
            </a:r>
            <a:endParaRPr lang="en-US" sz="1300" b="1">
              <a:solidFill>
                <a:srgbClr val="FF0000"/>
              </a:solidFill>
              <a:latin typeface=".VnArialH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A019-34B4-4613-BA81-AC6E22457DE3}" type="datetime1">
              <a:rPr lang="vi-VN" smtClean="0"/>
              <a:t>17/01/2022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NGUYỄN THỊ NGỌC LAN 08/08/1989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F0A8-712B-4F4D-ACDD-9240F6442F9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7772400" y="4098925"/>
            <a:ext cx="533400" cy="822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0" y="1219200"/>
            <a:ext cx="7086600" cy="426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389" name="Picture 5" descr="1972385424_wheelbarr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2286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1972385424_wheelbarr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2286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1972385424_wheelbarr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52800"/>
            <a:ext cx="2286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1972385424_wheelbarr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52800"/>
            <a:ext cx="2286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1972385424_wheelbarr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200"/>
            <a:ext cx="2286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162800" y="1752600"/>
            <a:ext cx="1752600" cy="2362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2700" b="1">
                <a:solidFill>
                  <a:srgbClr val="FF0000"/>
                </a:solidFill>
                <a:latin typeface=".VnArialH" pitchFamily="34" charset="0"/>
              </a:rPr>
              <a:t>5</a:t>
            </a:r>
            <a:endParaRPr lang="en-US" sz="1300" b="1">
              <a:solidFill>
                <a:srgbClr val="FF0000"/>
              </a:solidFill>
              <a:latin typeface=".VnArialH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820B-5337-4334-B760-FDA7B3ACE01B}" type="datetime1">
              <a:rPr lang="vi-VN" smtClean="0"/>
              <a:t>17/01/2022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NGUYỄN THỊ NGỌC LAN 08/08/1989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F0A8-712B-4F4D-ACDD-9240F6442F9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4" name="Action Button: Home 13">
            <a:hlinkClick r:id="rId3" action="ppaction://hlinksldjump" highlightClick="1"/>
          </p:cNvPr>
          <p:cNvSpPr/>
          <p:nvPr/>
        </p:nvSpPr>
        <p:spPr>
          <a:xfrm>
            <a:off x="7772400" y="4098925"/>
            <a:ext cx="533400" cy="822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63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63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3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63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63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0" y="990600"/>
            <a:ext cx="6934200" cy="510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42" name="Picture 10" descr="large_10_2013_111_keo-cat-nguyen-dinh-10t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2362200" cy="149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3" name="Picture 11" descr="large_10_2013_111_keo-cat-nguyen-dinh-10t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2362200" cy="149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large_10_2013_111_keo-cat-nguyen-dinh-10t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24200"/>
            <a:ext cx="2362200" cy="149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5" name="Picture 13" descr="large_10_2013_111_keo-cat-nguyen-dinh-10t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52600"/>
            <a:ext cx="2362200" cy="149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6" name="Picture 14" descr="large_10_2013_111_keo-cat-nguyen-dinh-10t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19600"/>
            <a:ext cx="2362200" cy="149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743" name="WordArt 71"/>
          <p:cNvSpPr>
            <a:spLocks noChangeArrowheads="1" noChangeShapeType="1" noTextEdit="1"/>
          </p:cNvSpPr>
          <p:nvPr/>
        </p:nvSpPr>
        <p:spPr bwMode="auto">
          <a:xfrm>
            <a:off x="7010400" y="762000"/>
            <a:ext cx="1371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4</a:t>
            </a:r>
          </a:p>
        </p:txBody>
      </p:sp>
      <p:sp>
        <p:nvSpPr>
          <p:cNvPr id="2" name="WordArt 71"/>
          <p:cNvSpPr>
            <a:spLocks noChangeArrowheads="1" noChangeShapeType="1" noTextEdit="1"/>
          </p:cNvSpPr>
          <p:nvPr/>
        </p:nvSpPr>
        <p:spPr bwMode="auto">
          <a:xfrm>
            <a:off x="7162800" y="2667000"/>
            <a:ext cx="1371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0615E-6A75-453E-8B58-D142C6C9FAD6}" type="datetime1">
              <a:rPr lang="vi-VN" smtClean="0"/>
              <a:t>17/01/2022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NGUYỄN THỊ NGỌC LAN 08/08/1989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F0A8-712B-4F4D-ACDD-9240F6442F9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5" name="Action Button: Home 14">
            <a:hlinkClick r:id="rId3" action="ppaction://hlinksldjump" highlightClick="1"/>
          </p:cNvPr>
          <p:cNvSpPr/>
          <p:nvPr/>
        </p:nvSpPr>
        <p:spPr>
          <a:xfrm>
            <a:off x="7581900" y="4524374"/>
            <a:ext cx="533400" cy="822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28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28743" grpId="0" animBg="1"/>
      <p:bldP spid="28743" grpId="1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0" y="1219200"/>
            <a:ext cx="7086600" cy="426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6389" name="Picture 5" descr="1972385424_wheelbarr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2286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1972385424_wheelbarr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2286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1972385424_wheelbarr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52800"/>
            <a:ext cx="2286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1972385424_wheelbarr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52800"/>
            <a:ext cx="2286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1972385424_wheelbarr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200"/>
            <a:ext cx="2286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162800" y="1752600"/>
            <a:ext cx="1752600" cy="2362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2700" b="1">
                <a:solidFill>
                  <a:srgbClr val="FF0000"/>
                </a:solidFill>
                <a:latin typeface=".VnArialH" pitchFamily="34" charset="0"/>
              </a:rPr>
              <a:t>5</a:t>
            </a:r>
            <a:endParaRPr lang="en-US" sz="1300" b="1">
              <a:solidFill>
                <a:srgbClr val="FF0000"/>
              </a:solidFill>
              <a:latin typeface=".VnArialH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820B-5337-4334-B760-FDA7B3ACE01B}" type="datetime1">
              <a:rPr lang="vi-VN">
                <a:solidFill>
                  <a:srgbClr val="000000"/>
                </a:solidFill>
              </a:rPr>
              <a:pPr/>
              <a:t>17/01/2022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NGUYỄN THỊ NGỌC LAN 08/08/1989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F0A8-712B-4F4D-ACDD-9240F6442F94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7772400" y="4098925"/>
            <a:ext cx="533400" cy="822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86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63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63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3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63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63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Picture 16" descr="images 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1447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images 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1447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images 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066800"/>
            <a:ext cx="1447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images 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066800"/>
            <a:ext cx="1447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images 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66800"/>
            <a:ext cx="1447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images 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066800"/>
            <a:ext cx="1447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1447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00400"/>
            <a:ext cx="1447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7" name="Picture 25" descr="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447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00400"/>
            <a:ext cx="1447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9" name="Picture 27" descr="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00400"/>
            <a:ext cx="1447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858000" y="3200400"/>
            <a:ext cx="1447800" cy="2362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3000" b="1">
                <a:solidFill>
                  <a:srgbClr val="FF0000"/>
                </a:solidFill>
                <a:latin typeface=".VnArialH" pitchFamily="34" charset="0"/>
              </a:rPr>
              <a:t>5</a:t>
            </a:r>
          </a:p>
        </p:txBody>
      </p:sp>
      <p:pic>
        <p:nvPicPr>
          <p:cNvPr id="3102" name="Picture 30" descr="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00400"/>
            <a:ext cx="1295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3"/>
          <p:cNvSpPr>
            <a:spLocks noChangeArrowheads="1"/>
          </p:cNvSpPr>
          <p:nvPr/>
        </p:nvSpPr>
        <p:spPr bwMode="auto">
          <a:xfrm>
            <a:off x="8077200" y="3200400"/>
            <a:ext cx="990600" cy="2362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3000" b="1">
                <a:solidFill>
                  <a:srgbClr val="FF0000"/>
                </a:solidFill>
                <a:latin typeface=".VnArialH" pitchFamily="34" charset="0"/>
              </a:rPr>
              <a:t>6</a:t>
            </a:r>
          </a:p>
        </p:txBody>
      </p:sp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7924800" y="1066800"/>
            <a:ext cx="1143000" cy="2133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3000" b="1">
                <a:solidFill>
                  <a:srgbClr val="FF0000"/>
                </a:solidFill>
                <a:latin typeface=".VnArialH" pitchFamily="34" charset="0"/>
              </a:rPr>
              <a:t>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88D53-80AE-404F-9C11-4CD3C67A19A4}" type="datetime1">
              <a:rPr lang="vi-VN" smtClean="0"/>
              <a:t>17/01/2022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NGUYỄN THỊ NGỌC LAN 08/08/1989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F0A8-712B-4F4D-ACDD-9240F6442F9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30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43" name="WordArt 71"/>
          <p:cNvSpPr>
            <a:spLocks noChangeArrowheads="1" noChangeShapeType="1" noTextEdit="1"/>
          </p:cNvSpPr>
          <p:nvPr/>
        </p:nvSpPr>
        <p:spPr bwMode="auto">
          <a:xfrm>
            <a:off x="2971800" y="762000"/>
            <a:ext cx="3581400" cy="464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6</a:t>
            </a:r>
          </a:p>
        </p:txBody>
      </p:sp>
      <p:pic>
        <p:nvPicPr>
          <p:cNvPr id="5125" name="Picture 42" descr="729747d8za2kbusq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7425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42" descr="729747d8za2kbusq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943600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FC28-E628-4F31-B85D-FE92E17671CE}" type="datetime1">
              <a:rPr lang="vi-VN" smtClean="0"/>
              <a:t>17/01/2022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NGUYỄN THỊ NGỌC LAN 08/08/1989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F0A8-712B-4F4D-ACDD-9240F6442F9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4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215</Words>
  <Application>Microsoft Office PowerPoint</Application>
  <PresentationFormat>On-screen Show (4:3)</PresentationFormat>
  <Paragraphs>87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Default Design</vt:lpstr>
      <vt:lpstr>Office Theme</vt:lpstr>
      <vt:lpstr>1_Default Design</vt:lpstr>
      <vt:lpstr>2_Default Design</vt:lpstr>
      <vt:lpstr>PowerPoint Presentation</vt:lpstr>
      <vt:lpstr>Hát :cháu yêu cô chú công nhân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</vt:lpstr>
      <vt:lpstr>PowerPoint Presentation</vt:lpstr>
      <vt:lpstr>Trò chơi 1:  Ai Thông Minh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43</cp:revision>
  <dcterms:created xsi:type="dcterms:W3CDTF">2015-10-26T10:59:15Z</dcterms:created>
  <dcterms:modified xsi:type="dcterms:W3CDTF">2022-01-17T06:09:03Z</dcterms:modified>
</cp:coreProperties>
</file>