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9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8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7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9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43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06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9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0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6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4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3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F3735-AD93-4930-8EE3-81B4599F28ED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595C1-B518-4994-8D3F-AEFBD614E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3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2052" name="Text Box 23"/>
            <p:cNvSpPr txBox="1">
              <a:spLocks noChangeArrowheads="1"/>
            </p:cNvSpPr>
            <p:nvPr/>
          </p:nvSpPr>
          <p:spPr bwMode="auto">
            <a:xfrm>
              <a:off x="2499973" y="188640"/>
              <a:ext cx="4267200" cy="8620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UBND Quận Long Biên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Trường mầm non Phúc Đồng</a:t>
              </a:r>
            </a:p>
          </p:txBody>
        </p:sp>
        <p:sp>
          <p:nvSpPr>
            <p:cNvPr id="2053" name="TextBox 4"/>
            <p:cNvSpPr txBox="1">
              <a:spLocks noChangeArrowheads="1"/>
            </p:cNvSpPr>
            <p:nvPr/>
          </p:nvSpPr>
          <p:spPr bwMode="auto">
            <a:xfrm>
              <a:off x="2157073" y="1700808"/>
              <a:ext cx="49530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GIÁO ÁN  </a:t>
              </a:r>
            </a:p>
            <a:p>
              <a:pPr algn="ctr" eaLnBrk="1" hangingPunct="1"/>
              <a:r>
                <a:rPr lang="en-US" sz="2800" b="1" smtClean="0">
                  <a:solidFill>
                    <a:srgbClr val="FF0000"/>
                  </a:solidFill>
                  <a:latin typeface="Times New Roman" pitchFamily="18" charset="0"/>
                </a:rPr>
                <a:t>KHÁM PHÁ XÃ HỘI</a:t>
              </a:r>
              <a:endParaRPr lang="en-US" sz="2800" b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2054" name="Text Box 27"/>
            <p:cNvSpPr txBox="1">
              <a:spLocks noChangeArrowheads="1"/>
            </p:cNvSpPr>
            <p:nvPr/>
          </p:nvSpPr>
          <p:spPr bwMode="auto">
            <a:xfrm>
              <a:off x="1143000" y="3078513"/>
              <a:ext cx="656012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Đề tài : </a:t>
              </a:r>
              <a:r>
                <a:rPr lang="en-US" sz="2400" b="1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TRÒ CHUYỆN VỀ BẢN THÂN BÉ</a:t>
              </a:r>
              <a:endParaRPr lang="en-US" sz="2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Box 1"/>
            <p:cNvSpPr txBox="1">
              <a:spLocks noChangeArrowheads="1"/>
            </p:cNvSpPr>
            <p:nvPr/>
          </p:nvSpPr>
          <p:spPr bwMode="auto">
            <a:xfrm>
              <a:off x="2711255" y="3824287"/>
              <a:ext cx="499187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7030A0"/>
                  </a:solidFill>
                  <a:latin typeface="Times New Roman" pitchFamily="18" charset="0"/>
                </a:rPr>
                <a:t>Giáo viên: </a:t>
              </a:r>
              <a:r>
                <a:rPr lang="en-US">
                  <a:solidFill>
                    <a:srgbClr val="7030A0"/>
                  </a:solidFill>
                  <a:latin typeface="Times New Roman" pitchFamily="18" charset="0"/>
                </a:rPr>
                <a:t>Nguyễn Thị Lý</a:t>
              </a:r>
              <a:r>
                <a:rPr lang="en-US" smtClean="0">
                  <a:solidFill>
                    <a:srgbClr val="7030A0"/>
                  </a:solidFill>
                  <a:latin typeface="Times New Roman" pitchFamily="18" charset="0"/>
                </a:rPr>
                <a:t>-  </a:t>
              </a:r>
              <a:r>
                <a:rPr lang="en-US" smtClean="0">
                  <a:solidFill>
                    <a:srgbClr val="7030A0"/>
                  </a:solidFill>
                  <a:latin typeface="Times New Roman" pitchFamily="18" charset="0"/>
                </a:rPr>
                <a:t>Trương </a:t>
              </a:r>
              <a:r>
                <a:rPr lang="en-US">
                  <a:solidFill>
                    <a:srgbClr val="7030A0"/>
                  </a:solidFill>
                  <a:latin typeface="Times New Roman" pitchFamily="18" charset="0"/>
                </a:rPr>
                <a:t>Thị Hà </a:t>
              </a:r>
              <a:r>
                <a:rPr lang="en-US" smtClean="0">
                  <a:solidFill>
                    <a:srgbClr val="7030A0"/>
                  </a:solidFill>
                  <a:latin typeface="Times New Roman" pitchFamily="18" charset="0"/>
                </a:rPr>
                <a:t>Vân</a:t>
              </a:r>
              <a:endParaRPr lang="en-US">
                <a:solidFill>
                  <a:srgbClr val="7030A0"/>
                </a:solidFill>
                <a:latin typeface="Times New Roman" pitchFamily="18" charset="0"/>
              </a:endParaRPr>
            </a:p>
            <a:p>
              <a:pPr eaLnBrk="1" hangingPunct="1"/>
              <a:r>
                <a:rPr lang="en-US">
                  <a:solidFill>
                    <a:srgbClr val="7030A0"/>
                  </a:solidFill>
                  <a:latin typeface="Times New Roman" pitchFamily="18" charset="0"/>
                </a:rPr>
                <a:t>Lớp:  Mẫu Giáo Nhỡ B</a:t>
              </a:r>
              <a:r>
                <a:rPr lang="en-US" sz="1600">
                  <a:solidFill>
                    <a:srgbClr val="7030A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2056" name="TextBox 3"/>
            <p:cNvSpPr txBox="1">
              <a:spLocks noChangeArrowheads="1"/>
            </p:cNvSpPr>
            <p:nvPr/>
          </p:nvSpPr>
          <p:spPr bwMode="auto">
            <a:xfrm>
              <a:off x="3657600" y="6096000"/>
              <a:ext cx="35814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i="1">
                  <a:solidFill>
                    <a:srgbClr val="FF0000"/>
                  </a:solidFill>
                  <a:latin typeface="Times New Roman" pitchFamily="18" charset="0"/>
                </a:rPr>
                <a:t>NĂM HỌC </a:t>
              </a:r>
              <a:r>
                <a:rPr lang="en-US" i="1">
                  <a:solidFill>
                    <a:srgbClr val="FF0000"/>
                  </a:solidFill>
                  <a:latin typeface="Times New Roman" pitchFamily="18" charset="0"/>
                </a:rPr>
                <a:t>2021- 2022</a:t>
              </a:r>
              <a:endParaRPr lang="en-US" i="1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772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223837"/>
            <a:ext cx="4762500" cy="641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04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038" y="0"/>
            <a:ext cx="50639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71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687" y="0"/>
            <a:ext cx="6496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8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20688"/>
            <a:ext cx="3810000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043722"/>
            <a:ext cx="4115147" cy="411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92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00808"/>
            <a:ext cx="57150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9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44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Nguyen </cp:lastModifiedBy>
  <cp:revision>4</cp:revision>
  <dcterms:created xsi:type="dcterms:W3CDTF">2020-10-07T01:46:42Z</dcterms:created>
  <dcterms:modified xsi:type="dcterms:W3CDTF">2022-05-09T04:39:16Z</dcterms:modified>
</cp:coreProperties>
</file>