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CC"/>
    <a:srgbClr val="3333FF"/>
    <a:srgbClr val="00CCFF"/>
    <a:srgbClr val="9900FF"/>
    <a:srgbClr val="33CC33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382" y="2870113"/>
            <a:ext cx="7685116" cy="299728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DH: “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TC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TUỔI: 24 – 36 THÁNG </a:t>
            </a:r>
          </a:p>
          <a:p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HIỆN </a:t>
            </a: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ĐỖ HỒNG ANH</a:t>
            </a:r>
            <a:endParaRPr lang="vi-VN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GIAN: 12-15 PHÚT</a:t>
            </a:r>
          </a:p>
          <a:p>
            <a:pPr algn="l"/>
            <a:endParaRPr lang="vi-VN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5715000"/>
            <a:ext cx="6553200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600" dirty="0" smtClean="0"/>
          </a:p>
          <a:p>
            <a:endParaRPr lang="vi-VN" sz="1600" dirty="0" smtClean="0"/>
          </a:p>
          <a:p>
            <a:r>
              <a:rPr lang="vi-VN" sz="2600" b="1" dirty="0" smtClean="0">
                <a:solidFill>
                  <a:schemeClr val="tx1"/>
                </a:solidFill>
                <a:latin typeface="+mj-lt"/>
              </a:rPr>
              <a:t>NĂM HỌC : 20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vi-VN" sz="2600" b="1" dirty="0" smtClean="0">
                <a:solidFill>
                  <a:schemeClr val="tx1"/>
                </a:solidFill>
                <a:latin typeface="+mj-lt"/>
              </a:rPr>
              <a:t> - 20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21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768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09600" y="228601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+mj-lt"/>
              </a:rPr>
              <a:t>PHÒNG GIÁO DỤC VÀ ĐÀO TẠO QUẬN LONG </a:t>
            </a:r>
            <a:r>
              <a:rPr lang="vi-VN" b="1" dirty="0" smtClean="0">
                <a:solidFill>
                  <a:srgbClr val="7030A0"/>
                </a:solidFill>
                <a:latin typeface="+mj-lt"/>
              </a:rPr>
              <a:t>BIÊN</a:t>
            </a:r>
            <a:endParaRPr lang="en-US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Trường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Mầm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non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Phúc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Đồng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58099"/>
            <a:ext cx="1726500" cy="13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FF00FF"/>
                </a:solidFill>
              </a:rPr>
              <a:t>I</a:t>
            </a:r>
            <a:r>
              <a:rPr lang="en-US" sz="4000" b="1" dirty="0" smtClean="0">
                <a:solidFill>
                  <a:srgbClr val="FF00FF"/>
                </a:solidFill>
              </a:rPr>
              <a:t>.</a:t>
            </a:r>
            <a:r>
              <a:rPr lang="vi-VN" sz="4000" b="1" dirty="0" smtClean="0">
                <a:solidFill>
                  <a:srgbClr val="FF00FF"/>
                </a:solidFill>
              </a:rPr>
              <a:t> </a:t>
            </a:r>
            <a:r>
              <a:rPr lang="vi-VN" sz="4000" b="1" dirty="0">
                <a:solidFill>
                  <a:srgbClr val="FF00FF"/>
                </a:solidFill>
              </a:rPr>
              <a:t>MỤC ĐÍCH </a:t>
            </a:r>
            <a:r>
              <a:rPr lang="en-US" sz="4000" b="1" dirty="0" smtClean="0">
                <a:solidFill>
                  <a:srgbClr val="FF00FF"/>
                </a:solidFill>
              </a:rPr>
              <a:t>- </a:t>
            </a:r>
            <a:r>
              <a:rPr lang="vi-VN" sz="4000" b="1" dirty="0" smtClean="0">
                <a:solidFill>
                  <a:srgbClr val="FF00FF"/>
                </a:solidFill>
              </a:rPr>
              <a:t>YÊU CẦU</a:t>
            </a:r>
            <a:r>
              <a:rPr lang="en-US" sz="4000" b="1" dirty="0" smtClean="0">
                <a:solidFill>
                  <a:srgbClr val="FF00FF"/>
                </a:solidFill>
              </a:rPr>
              <a:t>: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01089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bài hát, tên tác giả, biết cảm nhận giai điệu vui tươi của bài hát.</a:t>
            </a: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hát thuộc lời, không ngọng.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nghe giai điệu bài hát, đoán tên bài hát</a:t>
            </a: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Thái độ: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-Trẻ hứng thú tham gia hoạt động.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3333FF"/>
                </a:solidFill>
              </a:rPr>
              <a:t>II: CHUẨN </a:t>
            </a:r>
            <a:r>
              <a:rPr lang="vi-VN" sz="4000" b="1" dirty="0" smtClean="0">
                <a:solidFill>
                  <a:srgbClr val="3333FF"/>
                </a:solidFill>
              </a:rPr>
              <a:t>BỊ</a:t>
            </a:r>
            <a:r>
              <a:rPr lang="en-US" sz="4000" b="1" dirty="0" smtClean="0">
                <a:solidFill>
                  <a:srgbClr val="3333FF"/>
                </a:solidFill>
              </a:rPr>
              <a:t>:</a:t>
            </a:r>
            <a:endParaRPr lang="en-US" sz="4000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 dùng của cô: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 của trẻ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</p:txBody>
      </p:sp>
    </p:spTree>
    <p:extLst>
      <p:ext uri="{BB962C8B-B14F-4D97-AF65-F5344CB8AC3E}">
        <p14:creationId xmlns:p14="http://schemas.microsoft.com/office/powerpoint/2010/main" val="22899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III: CÁCH TIẾN </a:t>
            </a:r>
            <a:r>
              <a:rPr lang="vi-VN" sz="4000" b="1" dirty="0" smtClean="0">
                <a:solidFill>
                  <a:schemeClr val="accent6">
                    <a:lumMod val="75000"/>
                  </a:schemeClr>
                </a:solidFill>
              </a:rPr>
              <a:t>HÀNH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57150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Ổn định tổ chức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đọc bài thơ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kết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dẫn dắt vào bài.</a:t>
            </a:r>
          </a:p>
        </p:txBody>
      </p:sp>
      <p:pic>
        <p:nvPicPr>
          <p:cNvPr id="4" name="NhacNenKeChuyen-VA-4816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9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Phương pháp, </a:t>
            </a:r>
            <a:r>
              <a:rPr lang="pt-B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2" indent="0">
              <a:buNone/>
            </a:pPr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vi-VN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Dạy hát</a:t>
            </a:r>
            <a:r>
              <a:rPr lang="vi-VN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m yêu cây x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 yêu cây x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010400" cy="2971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i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0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điệu đoán tên bài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tên trò chơi, giới thiệu cách chơi, luật chơi.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  Cô cho trẻ nghe giai điệu đoán tên bài hát, bạn nào lên chơi phải đoán được tên bài hát đó các bạn không được nhắc.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Bạn chơi đoán sai sẽ phải nhảy lò cò .</a:t>
            </a:r>
          </a:p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tổ chức cho trẻ chơi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lần. Cô và trẻ cùng nhận xét.</a:t>
            </a:r>
          </a:p>
        </p:txBody>
      </p:sp>
      <p:pic>
        <p:nvPicPr>
          <p:cNvPr id="4" name="Nhạc trò chơi nghe giai điệu đoán tên bài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6705600" cy="1600200"/>
          </a:xfrm>
        </p:spPr>
        <p:txBody>
          <a:bodyPr>
            <a:normAutofit/>
          </a:bodyPr>
          <a:lstStyle/>
          <a:p>
            <a:pPr marL="1257300" lvl="3" indent="0">
              <a:buNone/>
            </a:pPr>
            <a:r>
              <a:rPr lang="es-ES" sz="32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s-ES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s-ES" sz="3200" b="1" dirty="0" err="1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s-E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452</Words>
  <Application>Microsoft Office PowerPoint</Application>
  <PresentationFormat>On-screen Show (4:3)</PresentationFormat>
  <Paragraphs>57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I. MỤC ĐÍCH - YÊU CẦU:</vt:lpstr>
      <vt:lpstr>II: CHUẨN BỊ:</vt:lpstr>
      <vt:lpstr>III: CÁCH TIẾN HÀNH: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DESKTOP-CV9LKTP</cp:lastModifiedBy>
  <cp:revision>33</cp:revision>
  <dcterms:created xsi:type="dcterms:W3CDTF">2006-08-16T00:00:00Z</dcterms:created>
  <dcterms:modified xsi:type="dcterms:W3CDTF">2021-03-12T02:03:46Z</dcterms:modified>
</cp:coreProperties>
</file>