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7" name="WordArt 12"/>
          <p:cNvSpPr>
            <a:spLocks noChangeArrowheads="1" noChangeShapeType="1"/>
          </p:cNvSpPr>
          <p:nvPr/>
        </p:nvSpPr>
        <p:spPr bwMode="auto">
          <a:xfrm>
            <a:off x="1028700" y="2514600"/>
            <a:ext cx="7086600" cy="17526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tài:Nhận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tam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giác</a:t>
            </a:r>
            <a:endParaRPr lang="vi-VN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22"/>
          <p:cNvSpPr>
            <a:spLocks noChangeArrowheads="1" noChangeShapeType="1"/>
          </p:cNvSpPr>
          <p:nvPr/>
        </p:nvSpPr>
        <p:spPr bwMode="auto">
          <a:xfrm>
            <a:off x="2228850" y="4585855"/>
            <a:ext cx="5105400" cy="8382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: </a:t>
            </a:r>
            <a:r>
              <a:rPr lang="vi-VN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TẠ THỊ MINH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23"/>
          <p:cNvSpPr>
            <a:spLocks noChangeArrowheads="1" noChangeShapeType="1"/>
          </p:cNvSpPr>
          <p:nvPr/>
        </p:nvSpPr>
        <p:spPr bwMode="auto">
          <a:xfrm>
            <a:off x="2971800" y="5597236"/>
            <a:ext cx="3619500" cy="6858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-742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D2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1"/>
          <p:cNvSpPr>
            <a:spLocks noChangeArrowheads="1" noChangeShapeType="1"/>
          </p:cNvSpPr>
          <p:nvPr/>
        </p:nvSpPr>
        <p:spPr bwMode="auto">
          <a:xfrm>
            <a:off x="2400300" y="990600"/>
            <a:ext cx="4343400" cy="11430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PHÁT TRIỂN NHẬN THỨC</a:t>
            </a:r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11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 smtClean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/>
              <a:t> </a:t>
            </a:r>
            <a:r>
              <a:rPr lang="en-US" b="1" smtClean="0"/>
              <a:t> </a:t>
            </a:r>
            <a:r>
              <a:rPr lang="en-US" b="1" dirty="0"/>
              <a:t>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167</Words>
  <Application>Microsoft Office PowerPoint</Application>
  <PresentationFormat>On-screen Show (4:3)</PresentationFormat>
  <Paragraphs>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DESKTOP-CV9LKTP</cp:lastModifiedBy>
  <cp:revision>9</cp:revision>
  <dcterms:created xsi:type="dcterms:W3CDTF">2017-11-03T07:56:43Z</dcterms:created>
  <dcterms:modified xsi:type="dcterms:W3CDTF">2021-03-12T03:23:24Z</dcterms:modified>
</cp:coreProperties>
</file>