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2" r:id="rId5"/>
    <p:sldId id="261" r:id="rId6"/>
    <p:sldId id="260" r:id="rId7"/>
    <p:sldId id="263" r:id="rId8"/>
    <p:sldId id="257" r:id="rId9"/>
    <p:sldId id="273" r:id="rId10"/>
    <p:sldId id="274" r:id="rId11"/>
    <p:sldId id="264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CC00"/>
    <a:srgbClr val="CC00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6A486-6CA8-4302-9A27-C1D1B775640D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5B0E8-EDD4-4A6F-BDE1-E40C9A3E2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2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5B0E8-EDD4-4A6F-BDE1-E40C9A3E20E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73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CD4A8-62FA-44F3-8555-5E156165522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3.png"/><Relationship Id="rId5" Type="http://schemas.microsoft.com/office/2007/relationships/media" Target="../media/media4.mp3"/><Relationship Id="rId10" Type="http://schemas.openxmlformats.org/officeDocument/2006/relationships/image" Target="../media/image10.jpe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6.xml"/><Relationship Id="rId3" Type="http://schemas.openxmlformats.org/officeDocument/2006/relationships/audio" Target="file:///D:\Tay%20Thom%20Tay%20Ngoan%20-%20Tong%20Hop.mp3" TargetMode="External"/><Relationship Id="rId7" Type="http://schemas.openxmlformats.org/officeDocument/2006/relationships/image" Target="../media/image15.png"/><Relationship Id="rId12" Type="http://schemas.openxmlformats.org/officeDocument/2006/relationships/slide" Target="slide15.xml"/><Relationship Id="rId2" Type="http://schemas.openxmlformats.org/officeDocument/2006/relationships/audio" Target="file:///D:\nh&#7841;c%205%20tu&#7893;i\Tap%20Rua%20Mat%20-%20Hop%20Ca.mp3" TargetMode="External"/><Relationship Id="rId1" Type="http://schemas.openxmlformats.org/officeDocument/2006/relationships/audio" Target="file:///D:\nh&#7841;c%205%20tu&#7893;i\Chomtocxinh-HoangCongDung-Topcat_9cb8.mp3" TargetMode="External"/><Relationship Id="rId6" Type="http://schemas.openxmlformats.org/officeDocument/2006/relationships/image" Target="../media/image14.jpeg"/><Relationship Id="rId11" Type="http://schemas.openxmlformats.org/officeDocument/2006/relationships/slide" Target="slide14.xml"/><Relationship Id="rId5" Type="http://schemas.openxmlformats.org/officeDocument/2006/relationships/slideLayout" Target="../slideLayouts/slideLayout2.xml"/><Relationship Id="rId10" Type="http://schemas.openxmlformats.org/officeDocument/2006/relationships/slide" Target="slide13.xml"/><Relationship Id="rId4" Type="http://schemas.openxmlformats.org/officeDocument/2006/relationships/audio" Target="file:///D:\Vi%20Sao%20Con%20Meo%20Rua%20Mat%20-%20Hop%20Ca.mp3" TargetMode="External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file:///D:\Vi%20Sao%20Con%20Meo%20Rua%20Mat%20-%20Hop%20Ca.mp3" TargetMode="External"/><Relationship Id="rId7" Type="http://schemas.openxmlformats.org/officeDocument/2006/relationships/image" Target="../media/image14.jpeg"/><Relationship Id="rId2" Type="http://schemas.openxmlformats.org/officeDocument/2006/relationships/audio" Target="file:///D:\Tay%20Thom%20Tay%20Ngoan%20-%20Tong%20Hop.mp3" TargetMode="External"/><Relationship Id="rId1" Type="http://schemas.openxmlformats.org/officeDocument/2006/relationships/audio" Target="file:///D:\nh&#7841;c%205%20tu&#7893;i\Tap%20Rua%20Mat%20-%20Hop%20Ca.mp3" TargetMode="Externa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.png"/><Relationship Id="rId4" Type="http://schemas.openxmlformats.org/officeDocument/2006/relationships/audio" Target="file:///D:\Chomtocxinh-HoangCongDung-Topcat_9cb8.mp3" TargetMode="External"/><Relationship Id="rId9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file:///D:\Vi%20Sao%20Con%20Meo%20Rua%20Mat%20-%20Hop%20Ca.mp3" TargetMode="External"/><Relationship Id="rId7" Type="http://schemas.openxmlformats.org/officeDocument/2006/relationships/image" Target="../media/image15.png"/><Relationship Id="rId2" Type="http://schemas.openxmlformats.org/officeDocument/2006/relationships/audio" Target="file:///D:\Tay%20Thom%20Tay%20Ngoan%20-%20Tong%20Hop.mp3" TargetMode="External"/><Relationship Id="rId1" Type="http://schemas.openxmlformats.org/officeDocument/2006/relationships/audio" Target="file:///D:\nh&#7841;c%205%20tu&#7893;i\Chomtocxinh-HoangCongDung-Topcat_9cb8.mp3" TargetMode="Externa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10" Type="http://schemas.openxmlformats.org/officeDocument/2006/relationships/slide" Target="slide11.xml"/><Relationship Id="rId4" Type="http://schemas.openxmlformats.org/officeDocument/2006/relationships/audio" Target="file:///D:\Tap%20Rua%20Mat%20-%20Hop%20Ca.mp3" TargetMode="External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file:///C:\Users\Administrator\Downloads\Tay%20Thom%20Tay%20Ngoan%20-%20Thieu%20Nhi.mp3" TargetMode="External"/><Relationship Id="rId7" Type="http://schemas.openxmlformats.org/officeDocument/2006/relationships/slide" Target="slide11.xml"/><Relationship Id="rId2" Type="http://schemas.openxmlformats.org/officeDocument/2006/relationships/audio" Target="file:///D:\Vi%20Sao%20Con%20Meo%20Rua%20Mat%20-%20Hop%20Ca.mp3" TargetMode="External"/><Relationship Id="rId1" Type="http://schemas.openxmlformats.org/officeDocument/2006/relationships/audio" Target="file:///D:\nh&#7841;c%205%20tu&#7893;i\Tap%20Rua%20Mat%20-%20Hop%20Ca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audio" Target="file:///D:\Vi%20Sao%20Con%20Meo%20Rua%20Mat%20-%20Hop%20Ca.mp3" TargetMode="External"/><Relationship Id="rId7" Type="http://schemas.openxmlformats.org/officeDocument/2006/relationships/image" Target="../media/image18.png"/><Relationship Id="rId2" Type="http://schemas.openxmlformats.org/officeDocument/2006/relationships/audio" Target="file:///D:\Tay%20Thom%20Tay%20Ngoan%20-%20Tong%20Hop.mp3" TargetMode="External"/><Relationship Id="rId1" Type="http://schemas.openxmlformats.org/officeDocument/2006/relationships/audio" Target="file:///D:\nh&#7841;c%205%20tu&#7893;i\Tap%20Rua%20Mat%20-%20Hop%20Ca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Nam%20Ngon%20Tay%20Ngoan%20-%20Nhac%20Thieu%20Nhi.mp3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fed29e6_3091574d_hinh-nen-de-thuong23_resi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1066800"/>
            <a:ext cx="7239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</a:rPr>
              <a:t>HOẠT ĐỘNG ÂM NHẠC</a:t>
            </a:r>
            <a:endParaRPr lang="en-US" sz="4000" dirty="0">
              <a:solidFill>
                <a:srgbClr val="0000CC"/>
              </a:solidFill>
            </a:endParaRPr>
          </a:p>
          <a:p>
            <a:r>
              <a:rPr lang="en-US" sz="2000" b="1" dirty="0"/>
              <a:t> </a:t>
            </a:r>
            <a:endParaRPr lang="en-US" sz="2000" dirty="0"/>
          </a:p>
          <a:p>
            <a:pPr algn="ctr"/>
            <a:r>
              <a:rPr lang="en-US" sz="2000" b="1" dirty="0" err="1" smtClean="0"/>
              <a:t>Chủ</a:t>
            </a:r>
            <a:r>
              <a:rPr lang="en-US" sz="2000" b="1" dirty="0" smtClean="0"/>
              <a:t> </a:t>
            </a:r>
            <a:r>
              <a:rPr lang="en-US" sz="2000" b="1" dirty="0" err="1"/>
              <a:t>đề</a:t>
            </a:r>
            <a:r>
              <a:rPr lang="en-US" sz="2000" b="1" dirty="0"/>
              <a:t>: </a:t>
            </a:r>
            <a:r>
              <a:rPr lang="en-US" sz="2000" b="1" dirty="0" err="1"/>
              <a:t>Bản</a:t>
            </a:r>
            <a:r>
              <a:rPr lang="en-US" sz="2000" b="1" dirty="0"/>
              <a:t> </a:t>
            </a:r>
            <a:r>
              <a:rPr lang="en-US" sz="2000" b="1" dirty="0" err="1"/>
              <a:t>thân</a:t>
            </a:r>
            <a:endParaRPr lang="en-US" sz="2000" b="1" dirty="0"/>
          </a:p>
          <a:p>
            <a:r>
              <a:rPr lang="en-US" sz="2000" b="1" dirty="0" smtClean="0"/>
              <a:t>           </a:t>
            </a:r>
            <a:r>
              <a:rPr lang="en-US" sz="2000" b="1" dirty="0" err="1" smtClean="0"/>
              <a:t>Đề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tài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Nội</a:t>
            </a:r>
            <a:r>
              <a:rPr lang="en-US" sz="2000" b="1" dirty="0" smtClean="0"/>
              <a:t> dung </a:t>
            </a:r>
            <a:r>
              <a:rPr lang="en-US" sz="2000" b="1" dirty="0" err="1" smtClean="0"/>
              <a:t>trọng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tâm</a:t>
            </a:r>
            <a:r>
              <a:rPr lang="en-US" sz="2000" b="1" dirty="0" smtClean="0"/>
              <a:t>: DH</a:t>
            </a:r>
            <a:r>
              <a:rPr lang="en-US" sz="2000" b="1" dirty="0"/>
              <a:t>: </a:t>
            </a:r>
            <a:r>
              <a:rPr lang="en-US" sz="2000" b="1" dirty="0" err="1"/>
              <a:t>Mời</a:t>
            </a:r>
            <a:r>
              <a:rPr lang="en-US" sz="2000" b="1" dirty="0"/>
              <a:t> </a:t>
            </a:r>
            <a:r>
              <a:rPr lang="en-US" sz="2000" b="1" dirty="0" err="1"/>
              <a:t>bạn</a:t>
            </a:r>
            <a:r>
              <a:rPr lang="en-US" sz="2000" b="1" dirty="0"/>
              <a:t> </a:t>
            </a:r>
            <a:r>
              <a:rPr lang="en-US" sz="2000" b="1" dirty="0" err="1" smtClean="0"/>
              <a:t>ăn</a:t>
            </a:r>
            <a:endParaRPr lang="en-US" sz="2000" dirty="0"/>
          </a:p>
          <a:p>
            <a:r>
              <a:rPr lang="en-US" sz="2000" b="1" dirty="0" smtClean="0"/>
              <a:t>                        </a:t>
            </a:r>
            <a:r>
              <a:rPr lang="en-US" sz="2000" b="1" dirty="0" err="1" smtClean="0"/>
              <a:t>Nội</a:t>
            </a:r>
            <a:r>
              <a:rPr lang="en-US" sz="2000" b="1" dirty="0" smtClean="0"/>
              <a:t> dung </a:t>
            </a:r>
            <a:r>
              <a:rPr lang="en-US" sz="2000" b="1" dirty="0" err="1" smtClean="0"/>
              <a:t>kết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hơp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NH:Tôi</a:t>
            </a:r>
            <a:r>
              <a:rPr lang="en-US" sz="2000" b="1" dirty="0" smtClean="0"/>
              <a:t> </a:t>
            </a:r>
            <a:r>
              <a:rPr lang="en-US" sz="2000" b="1" dirty="0" err="1"/>
              <a:t>bị</a:t>
            </a:r>
            <a:r>
              <a:rPr lang="en-US" sz="2000" b="1" dirty="0"/>
              <a:t> </a:t>
            </a:r>
            <a:r>
              <a:rPr lang="en-US" sz="2000" b="1" dirty="0" err="1"/>
              <a:t>ốm</a:t>
            </a:r>
            <a:endParaRPr lang="en-US" sz="2000" dirty="0"/>
          </a:p>
          <a:p>
            <a:r>
              <a:rPr lang="en-US" sz="2000" b="1" dirty="0" smtClean="0"/>
              <a:t>		  	        TC</a:t>
            </a:r>
            <a:r>
              <a:rPr lang="en-US" sz="2000" b="1" dirty="0"/>
              <a:t>: Tai </a:t>
            </a:r>
            <a:r>
              <a:rPr lang="en-US" sz="2000" b="1" dirty="0" err="1"/>
              <a:t>ai</a:t>
            </a:r>
            <a:r>
              <a:rPr lang="en-US" sz="2000" b="1" dirty="0"/>
              <a:t> </a:t>
            </a:r>
            <a:r>
              <a:rPr lang="en-US" sz="2000" b="1" dirty="0" err="1"/>
              <a:t>tinh</a:t>
            </a:r>
            <a:endParaRPr lang="en-US" sz="2000" dirty="0"/>
          </a:p>
          <a:p>
            <a:pPr lvl="3"/>
            <a:r>
              <a:rPr lang="en-US" sz="2000" b="1" dirty="0" err="1"/>
              <a:t>Đối</a:t>
            </a:r>
            <a:r>
              <a:rPr lang="en-US" sz="2000" b="1" dirty="0"/>
              <a:t> </a:t>
            </a:r>
            <a:r>
              <a:rPr lang="en-US" sz="2000" b="1" dirty="0" err="1"/>
              <a:t>tượng</a:t>
            </a:r>
            <a:r>
              <a:rPr lang="en-US" sz="2000" b="1" dirty="0"/>
              <a:t>: </a:t>
            </a:r>
            <a:r>
              <a:rPr lang="en-US" sz="2000" b="1" dirty="0" err="1"/>
              <a:t>M</a:t>
            </a:r>
            <a:r>
              <a:rPr lang="en-US" sz="2000" b="1" dirty="0" err="1" smtClean="0"/>
              <a:t>ẫu</a:t>
            </a:r>
            <a:r>
              <a:rPr lang="en-US" sz="2000" b="1" dirty="0" smtClean="0"/>
              <a:t> </a:t>
            </a:r>
            <a:r>
              <a:rPr lang="en-US" sz="2000" b="1" dirty="0" err="1"/>
              <a:t>giáo</a:t>
            </a:r>
            <a:r>
              <a:rPr lang="en-US" sz="2000" b="1" dirty="0"/>
              <a:t> </a:t>
            </a:r>
            <a:r>
              <a:rPr lang="vi-VN" sz="1600" b="1" dirty="0" smtClean="0"/>
              <a:t>nhỡ</a:t>
            </a:r>
            <a:r>
              <a:rPr lang="en-US" sz="2000" b="1" dirty="0" smtClean="0"/>
              <a:t> </a:t>
            </a:r>
            <a:r>
              <a:rPr lang="en-US" sz="2000" b="1" dirty="0" smtClean="0"/>
              <a:t>(</a:t>
            </a:r>
            <a:r>
              <a:rPr lang="en-US" sz="2000" b="1" dirty="0"/>
              <a:t> </a:t>
            </a:r>
            <a:r>
              <a:rPr lang="vi-VN" sz="2000" b="1" dirty="0" smtClean="0"/>
              <a:t>4 - 5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tuổi</a:t>
            </a:r>
            <a:r>
              <a:rPr lang="en-US" sz="2000" b="1" dirty="0"/>
              <a:t>)</a:t>
            </a:r>
            <a:endParaRPr lang="en-US" sz="2000" dirty="0"/>
          </a:p>
          <a:p>
            <a:pPr lvl="3"/>
            <a:r>
              <a:rPr lang="en-US" sz="2000" b="1" dirty="0" err="1"/>
              <a:t>Thời</a:t>
            </a:r>
            <a:r>
              <a:rPr lang="en-US" sz="2000" b="1" dirty="0"/>
              <a:t> </a:t>
            </a:r>
            <a:r>
              <a:rPr lang="en-US" sz="2000" b="1" dirty="0" err="1"/>
              <a:t>gian</a:t>
            </a:r>
            <a:r>
              <a:rPr lang="en-US" sz="2000" b="1" dirty="0"/>
              <a:t>: </a:t>
            </a:r>
            <a:r>
              <a:rPr lang="en-US" sz="2000" b="1" dirty="0" smtClean="0"/>
              <a:t>15-20 </a:t>
            </a:r>
            <a:r>
              <a:rPr lang="en-US" sz="2000" b="1" dirty="0" err="1"/>
              <a:t>phút</a:t>
            </a:r>
            <a:endParaRPr lang="en-US" sz="2000" dirty="0"/>
          </a:p>
          <a:p>
            <a:pPr lvl="3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trẻ</a:t>
            </a:r>
            <a:r>
              <a:rPr lang="en-US" sz="2000" b="1" dirty="0"/>
              <a:t>: </a:t>
            </a:r>
            <a:r>
              <a:rPr lang="en-US" sz="2000" b="1" dirty="0" smtClean="0"/>
              <a:t>25 </a:t>
            </a:r>
            <a:r>
              <a:rPr lang="en-US" sz="2000" b="1" dirty="0" err="1"/>
              <a:t>trẻ</a:t>
            </a:r>
            <a:endParaRPr lang="en-US" sz="2000" dirty="0"/>
          </a:p>
          <a:p>
            <a:pPr lvl="3"/>
            <a:r>
              <a:rPr lang="en-US" sz="2000" b="1" dirty="0" err="1"/>
              <a:t>Người</a:t>
            </a:r>
            <a:r>
              <a:rPr lang="en-US" sz="2000" b="1" dirty="0"/>
              <a:t> </a:t>
            </a:r>
            <a:r>
              <a:rPr lang="en-US" sz="2000" b="1" dirty="0" err="1"/>
              <a:t>thực</a:t>
            </a:r>
            <a:r>
              <a:rPr lang="en-US" sz="2000" b="1" dirty="0"/>
              <a:t> </a:t>
            </a:r>
            <a:r>
              <a:rPr lang="en-US" sz="2000" b="1" dirty="0" err="1"/>
              <a:t>hiện</a:t>
            </a:r>
            <a:r>
              <a:rPr lang="en-US" sz="2000" b="1" dirty="0"/>
              <a:t>: </a:t>
            </a:r>
            <a:r>
              <a:rPr lang="vi-VN" sz="2000" b="1" dirty="0" smtClean="0"/>
              <a:t>Trương Thị Hà Vân</a:t>
            </a:r>
            <a:endParaRPr lang="en-US" sz="2000" dirty="0"/>
          </a:p>
          <a:p>
            <a:endParaRPr lang="en-US" sz="1400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9pupu-bee31024.jpg"/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0" y="-47626"/>
            <a:ext cx="9144000" cy="6905625"/>
          </a:xfrm>
        </p:spPr>
      </p:pic>
      <p:sp>
        <p:nvSpPr>
          <p:cNvPr id="5" name="Rectangle 4"/>
          <p:cNvSpPr/>
          <p:nvPr/>
        </p:nvSpPr>
        <p:spPr>
          <a:xfrm>
            <a:off x="609600" y="1676400"/>
            <a:ext cx="2667000" cy="14478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76800" y="1676400"/>
            <a:ext cx="2667000" cy="1447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7178" y="4267200"/>
            <a:ext cx="2667000" cy="15240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4191000"/>
            <a:ext cx="2819400" cy="16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67000" y="685800"/>
            <a:ext cx="441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TRÒ CHƠI: Tai ai tinh</a:t>
            </a:r>
          </a:p>
          <a:p>
            <a:endParaRPr lang="en-US"/>
          </a:p>
        </p:txBody>
      </p:sp>
      <p:pic>
        <p:nvPicPr>
          <p:cNvPr id="3" name="Chomtocxinh-HoangCongDung-Topcat_9cb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71078" y="1825147"/>
            <a:ext cx="609600" cy="609600"/>
          </a:xfrm>
          <a:prstGeom prst="rect">
            <a:avLst/>
          </a:prstGeom>
        </p:spPr>
      </p:pic>
      <p:pic>
        <p:nvPicPr>
          <p:cNvPr id="13" name="Tap Rua Mat - Hop C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133584" y="1794876"/>
            <a:ext cx="609600" cy="609600"/>
          </a:xfrm>
          <a:prstGeom prst="rect">
            <a:avLst/>
          </a:prstGeom>
        </p:spPr>
      </p:pic>
      <p:pic>
        <p:nvPicPr>
          <p:cNvPr id="15" name="Tay Thom Tay Ngoan - Tong Hop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4004" y="4426907"/>
            <a:ext cx="609600" cy="609600"/>
          </a:xfrm>
          <a:prstGeom prst="rect">
            <a:avLst/>
          </a:prstGeom>
        </p:spPr>
      </p:pic>
      <p:pic>
        <p:nvPicPr>
          <p:cNvPr id="16" name="Vi Sao Con Meo Rua Mat - Hop Ca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76800" y="426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5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9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315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575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Content Placeholder 15" descr="tai-hinh-nen-dep-cho-may-tinh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" name="TextBox 16"/>
          <p:cNvSpPr txBox="1"/>
          <p:nvPr/>
        </p:nvSpPr>
        <p:spPr>
          <a:xfrm>
            <a:off x="3048000" y="3048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00CC"/>
                </a:solidFill>
              </a:rPr>
              <a:t>TRÒ CHƠI: Tai </a:t>
            </a:r>
            <a:r>
              <a:rPr lang="en-US" sz="3200" b="1" dirty="0" err="1" smtClean="0">
                <a:solidFill>
                  <a:srgbClr val="CC00CC"/>
                </a:solidFill>
              </a:rPr>
              <a:t>ai</a:t>
            </a:r>
            <a:r>
              <a:rPr lang="en-US" sz="3200" b="1" dirty="0" smtClean="0">
                <a:solidFill>
                  <a:srgbClr val="CC00CC"/>
                </a:solidFill>
              </a:rPr>
              <a:t> </a:t>
            </a:r>
            <a:r>
              <a:rPr lang="en-US" sz="3200" b="1" dirty="0" err="1" smtClean="0">
                <a:solidFill>
                  <a:srgbClr val="CC00CC"/>
                </a:solidFill>
              </a:rPr>
              <a:t>tinh</a:t>
            </a:r>
            <a:endParaRPr lang="en-US" sz="3200" b="1" dirty="0">
              <a:solidFill>
                <a:srgbClr val="CC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1447800"/>
            <a:ext cx="2590800" cy="14478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homtocxinh-HoangCongDung-Topcat_9cb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1676400" y="1676400"/>
            <a:ext cx="1143000" cy="1143000"/>
          </a:xfrm>
          <a:prstGeom prst="rect">
            <a:avLst/>
          </a:prstGeom>
        </p:spPr>
      </p:pic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914400" y="1447800"/>
            <a:ext cx="2590800" cy="14478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05400" y="1447800"/>
            <a:ext cx="26670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Tap Rua Mat - Hop C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5867400" y="1600200"/>
            <a:ext cx="1295400" cy="1295400"/>
          </a:xfrm>
          <a:prstGeom prst="rect">
            <a:avLst/>
          </a:prstGeom>
        </p:spPr>
      </p:pic>
      <p:sp>
        <p:nvSpPr>
          <p:cNvPr id="20" name="Rectangle 19">
            <a:hlinkClick r:id="rId10" action="ppaction://hlinksldjump"/>
          </p:cNvPr>
          <p:cNvSpPr/>
          <p:nvPr/>
        </p:nvSpPr>
        <p:spPr>
          <a:xfrm>
            <a:off x="5105400" y="1447800"/>
            <a:ext cx="26670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8200" y="4114800"/>
            <a:ext cx="2743200" cy="16002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Tay Thom Tay Ngoan - Tong Hop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1600200" y="4419600"/>
            <a:ext cx="914400" cy="914400"/>
          </a:xfrm>
          <a:prstGeom prst="rect">
            <a:avLst/>
          </a:prstGeom>
        </p:spPr>
      </p:pic>
      <p:sp>
        <p:nvSpPr>
          <p:cNvPr id="23" name="Rectangle 22">
            <a:hlinkClick r:id="rId11" action="ppaction://hlinksldjump"/>
          </p:cNvPr>
          <p:cNvSpPr/>
          <p:nvPr/>
        </p:nvSpPr>
        <p:spPr>
          <a:xfrm>
            <a:off x="838200" y="4114800"/>
            <a:ext cx="2743200" cy="16002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05400" y="4038600"/>
            <a:ext cx="27432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Vi Sao Con Meo Rua Mat - Hop Ca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9"/>
          <a:stretch>
            <a:fillRect/>
          </a:stretch>
        </p:blipFill>
        <p:spPr>
          <a:xfrm>
            <a:off x="6248400" y="4419600"/>
            <a:ext cx="914400" cy="914400"/>
          </a:xfrm>
          <a:prstGeom prst="rect">
            <a:avLst/>
          </a:prstGeom>
        </p:spPr>
      </p:pic>
      <p:sp>
        <p:nvSpPr>
          <p:cNvPr id="26" name="Rectangle 25">
            <a:hlinkClick r:id="rId12" action="ppaction://hlinksldjump"/>
          </p:cNvPr>
          <p:cNvSpPr/>
          <p:nvPr/>
        </p:nvSpPr>
        <p:spPr>
          <a:xfrm>
            <a:off x="5105400" y="4038600"/>
            <a:ext cx="27432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riped Right Arrow 2">
            <a:hlinkClick r:id="rId13" action="ppaction://hlinksldjump"/>
          </p:cNvPr>
          <p:cNvSpPr/>
          <p:nvPr/>
        </p:nvSpPr>
        <p:spPr>
          <a:xfrm>
            <a:off x="3897515" y="5816252"/>
            <a:ext cx="978408" cy="484632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90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315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575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Content Placeholder 15" descr="tai-hinh-nen-dep-cho-may-tinh.jpg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" name="TextBox 16"/>
          <p:cNvSpPr txBox="1"/>
          <p:nvPr/>
        </p:nvSpPr>
        <p:spPr>
          <a:xfrm>
            <a:off x="3048000" y="3048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00CC"/>
                </a:solidFill>
              </a:rPr>
              <a:t>TRÒ CHƠI: Tai </a:t>
            </a:r>
            <a:r>
              <a:rPr lang="en-US" sz="3200" b="1" dirty="0" err="1" smtClean="0">
                <a:solidFill>
                  <a:srgbClr val="CC00CC"/>
                </a:solidFill>
              </a:rPr>
              <a:t>ai</a:t>
            </a:r>
            <a:r>
              <a:rPr lang="en-US" sz="3200" b="1" dirty="0" smtClean="0">
                <a:solidFill>
                  <a:srgbClr val="CC00CC"/>
                </a:solidFill>
              </a:rPr>
              <a:t> </a:t>
            </a:r>
            <a:r>
              <a:rPr lang="en-US" sz="3200" b="1" dirty="0" err="1" smtClean="0">
                <a:solidFill>
                  <a:srgbClr val="CC00CC"/>
                </a:solidFill>
              </a:rPr>
              <a:t>tinh</a:t>
            </a:r>
            <a:endParaRPr lang="en-US" sz="3200" b="1" dirty="0">
              <a:solidFill>
                <a:srgbClr val="CC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1447800"/>
            <a:ext cx="2590800" cy="14478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05400" y="1447800"/>
            <a:ext cx="26670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Tap Rua Mat - Hop C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5867400" y="1600200"/>
            <a:ext cx="1295400" cy="1295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105400" y="1447800"/>
            <a:ext cx="26670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8200" y="4114800"/>
            <a:ext cx="2743200" cy="16002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Tay Thom Tay Ngoan - Tong Hop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1600200" y="4419600"/>
            <a:ext cx="914400" cy="9144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38200" y="4114800"/>
            <a:ext cx="2743200" cy="16002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05400" y="4038600"/>
            <a:ext cx="27432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Vi Sao Con Meo Rua Mat - Hop Ca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6248400" y="4419600"/>
            <a:ext cx="914400" cy="9144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105400" y="4038600"/>
            <a:ext cx="27432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Arrow 2">
            <a:hlinkClick r:id="rId9" action="ppaction://hlinksldjump"/>
          </p:cNvPr>
          <p:cNvSpPr/>
          <p:nvPr/>
        </p:nvSpPr>
        <p:spPr>
          <a:xfrm>
            <a:off x="4114466" y="5828632"/>
            <a:ext cx="978408" cy="48463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Chomtocxinh-HoangCongDung-Topcat_9cb8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0"/>
          <a:stretch>
            <a:fillRect/>
          </a:stretch>
        </p:blipFill>
        <p:spPr>
          <a:xfrm>
            <a:off x="2057400" y="19050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0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315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75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040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Content Placeholder 15" descr="tai-hinh-nen-dep-cho-may-tinh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" name="TextBox 16"/>
          <p:cNvSpPr txBox="1"/>
          <p:nvPr/>
        </p:nvSpPr>
        <p:spPr>
          <a:xfrm>
            <a:off x="3048000" y="3048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00CC"/>
                </a:solidFill>
              </a:rPr>
              <a:t>TRÒ CHƠI: Tai </a:t>
            </a:r>
            <a:r>
              <a:rPr lang="en-US" sz="3200" b="1" dirty="0" err="1" smtClean="0">
                <a:solidFill>
                  <a:srgbClr val="CC00CC"/>
                </a:solidFill>
              </a:rPr>
              <a:t>ai</a:t>
            </a:r>
            <a:r>
              <a:rPr lang="en-US" sz="3200" b="1" dirty="0" smtClean="0">
                <a:solidFill>
                  <a:srgbClr val="CC00CC"/>
                </a:solidFill>
              </a:rPr>
              <a:t> </a:t>
            </a:r>
            <a:r>
              <a:rPr lang="en-US" sz="3200" b="1" dirty="0" err="1" smtClean="0">
                <a:solidFill>
                  <a:srgbClr val="CC00CC"/>
                </a:solidFill>
              </a:rPr>
              <a:t>tinh</a:t>
            </a:r>
            <a:endParaRPr lang="en-US" sz="3200" b="1" dirty="0">
              <a:solidFill>
                <a:srgbClr val="CC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1447800"/>
            <a:ext cx="2590800" cy="14478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homtocxinh-HoangCongDung-Topcat_9cb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1219200" y="1417529"/>
            <a:ext cx="1143000" cy="1143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105400" y="1447800"/>
            <a:ext cx="26670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8200" y="4114800"/>
            <a:ext cx="2743200" cy="16002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Tay Thom Tay Ngoan - Tong Hop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1600200" y="4419600"/>
            <a:ext cx="914400" cy="9144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38200" y="4114800"/>
            <a:ext cx="2743200" cy="16002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05400" y="4038600"/>
            <a:ext cx="27432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Vi Sao Con Meo Rua Mat - Hop Ca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6248400" y="4419600"/>
            <a:ext cx="914400" cy="9144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105400" y="4038600"/>
            <a:ext cx="27432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415441"/>
            <a:ext cx="26162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566" y="6019800"/>
            <a:ext cx="10731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Tap Rua Mat - Hop Ca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8"/>
          <a:stretch>
            <a:fillRect/>
          </a:stretch>
        </p:blipFill>
        <p:spPr>
          <a:xfrm>
            <a:off x="6172200" y="2057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6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315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75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590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Content Placeholder 15" descr="tai-hinh-nen-dep-cho-may-tinh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" name="TextBox 16"/>
          <p:cNvSpPr txBox="1"/>
          <p:nvPr/>
        </p:nvSpPr>
        <p:spPr>
          <a:xfrm>
            <a:off x="3048000" y="3048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00CC"/>
                </a:solidFill>
              </a:rPr>
              <a:t>TRÒ CHƠI: Tai </a:t>
            </a:r>
            <a:r>
              <a:rPr lang="en-US" sz="3200" b="1" dirty="0" err="1" smtClean="0">
                <a:solidFill>
                  <a:srgbClr val="CC00CC"/>
                </a:solidFill>
              </a:rPr>
              <a:t>ai</a:t>
            </a:r>
            <a:r>
              <a:rPr lang="en-US" sz="3200" b="1" dirty="0" smtClean="0">
                <a:solidFill>
                  <a:srgbClr val="CC00CC"/>
                </a:solidFill>
              </a:rPr>
              <a:t> </a:t>
            </a:r>
            <a:r>
              <a:rPr lang="en-US" sz="3200" b="1" dirty="0" err="1" smtClean="0">
                <a:solidFill>
                  <a:srgbClr val="CC00CC"/>
                </a:solidFill>
              </a:rPr>
              <a:t>tinh</a:t>
            </a:r>
            <a:endParaRPr lang="en-US" sz="3200" b="1" dirty="0">
              <a:solidFill>
                <a:srgbClr val="CC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1447800"/>
            <a:ext cx="2590800" cy="14478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05400" y="1447800"/>
            <a:ext cx="26670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Tap Rua Mat - Hop C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867400" y="1600200"/>
            <a:ext cx="1295400" cy="1295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105400" y="1447800"/>
            <a:ext cx="26670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8200" y="4114800"/>
            <a:ext cx="2743200" cy="16002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05400" y="4038600"/>
            <a:ext cx="27432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Vi Sao Con Meo Rua Mat - Hop C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6248400" y="4419600"/>
            <a:ext cx="914400" cy="9144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105400" y="4038600"/>
            <a:ext cx="27432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5867400"/>
            <a:ext cx="10731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Tay Thom Tay Ngoan - Thieu Nhi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6"/>
          <a:stretch>
            <a:fillRect/>
          </a:stretch>
        </p:blipFill>
        <p:spPr>
          <a:xfrm>
            <a:off x="1905000" y="4648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6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590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575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3833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Content Placeholder 15" descr="tai-hinh-nen-dep-cho-may-tinh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" name="TextBox 16"/>
          <p:cNvSpPr txBox="1"/>
          <p:nvPr/>
        </p:nvSpPr>
        <p:spPr>
          <a:xfrm>
            <a:off x="3048000" y="3048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00CC"/>
                </a:solidFill>
              </a:rPr>
              <a:t>TRÒ CHƠI: Tai </a:t>
            </a:r>
            <a:r>
              <a:rPr lang="en-US" sz="3200" b="1" dirty="0" err="1" smtClean="0">
                <a:solidFill>
                  <a:srgbClr val="CC00CC"/>
                </a:solidFill>
              </a:rPr>
              <a:t>ai</a:t>
            </a:r>
            <a:r>
              <a:rPr lang="en-US" sz="3200" b="1" dirty="0" smtClean="0">
                <a:solidFill>
                  <a:srgbClr val="CC00CC"/>
                </a:solidFill>
              </a:rPr>
              <a:t> </a:t>
            </a:r>
            <a:r>
              <a:rPr lang="en-US" sz="3200" b="1" dirty="0" err="1" smtClean="0">
                <a:solidFill>
                  <a:srgbClr val="CC00CC"/>
                </a:solidFill>
              </a:rPr>
              <a:t>tinh</a:t>
            </a:r>
            <a:endParaRPr lang="en-US" sz="3200" b="1" dirty="0">
              <a:solidFill>
                <a:srgbClr val="CC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1447800"/>
            <a:ext cx="2590800" cy="14478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05400" y="1447800"/>
            <a:ext cx="26670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Tap Rua Mat - Hop C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867400" y="1600200"/>
            <a:ext cx="1295400" cy="1295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105400" y="1447800"/>
            <a:ext cx="26670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8200" y="4114800"/>
            <a:ext cx="2743200" cy="16002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Tay Thom Tay Ngoan - Tong Hop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1600200" y="4419600"/>
            <a:ext cx="914400" cy="9144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38200" y="4114800"/>
            <a:ext cx="2743200" cy="16002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05400" y="4038600"/>
            <a:ext cx="27432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447800"/>
            <a:ext cx="26162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5789232"/>
            <a:ext cx="10731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Vi Sao Con Meo Rua Mat - Hop Ca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6"/>
          <a:stretch>
            <a:fillRect/>
          </a:stretch>
        </p:blipFill>
        <p:spPr>
          <a:xfrm>
            <a:off x="6096000" y="4648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6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0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315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75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hinh-nen-dien-thoai-mau-xanh-dep-nhat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1828800" y="1524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58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31015khung-hinh-ngo-nghinh-tre-th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7" name="TextBox 6"/>
          <p:cNvSpPr txBox="1"/>
          <p:nvPr/>
        </p:nvSpPr>
        <p:spPr>
          <a:xfrm>
            <a:off x="2362200" y="2438400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DẠY HÁT: </a:t>
            </a:r>
          </a:p>
          <a:p>
            <a:r>
              <a:rPr lang="en-US" sz="5400" b="1" dirty="0" err="1" smtClean="0">
                <a:solidFill>
                  <a:srgbClr val="0070C0"/>
                </a:solidFill>
              </a:rPr>
              <a:t>Mời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</a:rPr>
              <a:t>bạn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</a:rPr>
              <a:t>ăn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e-bua-an-cua-be-day-du-dinh-duong2-ver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749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p hoa qua hurom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_2009080422492126zB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181475" cy="4333875"/>
          </a:xfrm>
        </p:spPr>
      </p:pic>
      <p:pic>
        <p:nvPicPr>
          <p:cNvPr id="6" name="Picture 5" descr="timthum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200400"/>
            <a:ext cx="4876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159250" cy="3048000"/>
          </a:xfrm>
        </p:spPr>
      </p:pic>
      <p:pic>
        <p:nvPicPr>
          <p:cNvPr id="5" name="Picture 4" descr="images947172_b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3048000"/>
            <a:ext cx="508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34051190_5567106234_ae6179ab35_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445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9pupu-bee31024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990600" y="533400"/>
            <a:ext cx="4953000" cy="2667000"/>
          </a:xfrm>
          <a:prstGeom prst="wedgeEllipseCallout">
            <a:avLst>
              <a:gd name="adj1" fmla="val 65013"/>
              <a:gd name="adj2" fmla="val 4738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990600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NGHE HÁT: </a:t>
            </a:r>
          </a:p>
          <a:p>
            <a:pPr algn="ctr"/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Nam ngon tay ngoan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340186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9pupu-bee3102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990600" y="533400"/>
            <a:ext cx="4953000" cy="2667000"/>
          </a:xfrm>
          <a:prstGeom prst="wedgeEllipseCallout">
            <a:avLst>
              <a:gd name="adj1" fmla="val 65013"/>
              <a:gd name="adj2" fmla="val 4738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990600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NGHE HÁT: </a:t>
            </a:r>
          </a:p>
          <a:p>
            <a:pPr algn="ctr"/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Nam Ngon Tay Ngoan - Nhac Thieu Nh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3048000"/>
            <a:ext cx="9906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2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57&quot;/&gt;&lt;/object&gt;&lt;object type=&quot;3&quot; unique_id=&quot;10012&quot;&gt;&lt;property id=&quot;20148&quot; value=&quot;5&quot;/&gt;&lt;property id=&quot;20300&quot; value=&quot;Slide 9&quot;/&gt;&lt;property id=&quot;20307&quot; value=&quot;273&quot;/&gt;&lt;/object&gt;&lt;object type=&quot;3&quot; unique_id=&quot;10013&quot;&gt;&lt;property id=&quot;20148&quot; value=&quot;5&quot;/&gt;&lt;property id=&quot;20300&quot; value=&quot;Slide 10&quot;/&gt;&lt;property id=&quot;20307&quot; value=&quot;274&quot;/&gt;&lt;/object&gt;&lt;object type=&quot;3&quot; unique_id=&quot;10014&quot;&gt;&lt;property id=&quot;20148&quot; value=&quot;5&quot;/&gt;&lt;property id=&quot;20300&quot; value=&quot;Slide 11&quot;/&gt;&lt;property id=&quot;20307&quot; value=&quot;264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69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1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66</Words>
  <Application>Microsoft Office PowerPoint</Application>
  <PresentationFormat>On-screen Show (4:3)</PresentationFormat>
  <Paragraphs>24</Paragraphs>
  <Slides>16</Slides>
  <Notes>1</Notes>
  <HiddenSlides>0</HiddenSlides>
  <MMClips>24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kunchanchin</dc:creator>
  <cp:lastModifiedBy>DESKTOP-CV9LKTP</cp:lastModifiedBy>
  <cp:revision>33</cp:revision>
  <dcterms:created xsi:type="dcterms:W3CDTF">2014-10-05T16:23:47Z</dcterms:created>
  <dcterms:modified xsi:type="dcterms:W3CDTF">2021-03-12T03:10:39Z</dcterms:modified>
</cp:coreProperties>
</file>