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unknown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2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99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1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51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9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95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4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00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4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33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9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083D9-4ABD-4165-A8B6-345F28091190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BBADC-5CE7-4340-9A30-300030F9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74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ạt nẩy mầm - germinated seed.mp4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8045" y="1049728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 mình cùng tìm hiểu xem hạt đã nảy mầm thành cây như thế nào nhé!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89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17</Words>
  <Application>Microsoft Office PowerPoint</Application>
  <PresentationFormat>On-screen Show (4:3)</PresentationFormat>
  <Paragraphs>1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Nguyen</cp:lastModifiedBy>
  <cp:revision>2</cp:revision>
  <dcterms:created xsi:type="dcterms:W3CDTF">2020-04-06T13:32:39Z</dcterms:created>
  <dcterms:modified xsi:type="dcterms:W3CDTF">2020-04-06T14:18:25Z</dcterms:modified>
</cp:coreProperties>
</file>