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0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1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9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0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9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8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6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8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0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4C40B-1713-4450-8834-FE7C624B7DF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59A0C-E282-4C77-8EDA-F1C242B8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0554" y="764704"/>
            <a:ext cx="712879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.VnAvant" pitchFamily="34" charset="0"/>
              </a:rPr>
              <a:t>Trß ch¬i víi ch÷ c¸i </a:t>
            </a:r>
            <a:r>
              <a:rPr lang="en-US" sz="13800" b="1">
                <a:solidFill>
                  <a:srgbClr val="FF0000"/>
                </a:solidFill>
                <a:latin typeface=".VnAvant" pitchFamily="34" charset="0"/>
              </a:rPr>
              <a:t>a,¨,©</a:t>
            </a:r>
            <a:endParaRPr lang="en-US" sz="6000" b="1">
              <a:solidFill>
                <a:srgbClr val="FF0000"/>
              </a:solidFill>
              <a:latin typeface=".VnAvant" pitchFamily="34" charset="0"/>
            </a:endParaRPr>
          </a:p>
          <a:p>
            <a:pPr algn="ctr"/>
            <a:endParaRPr lang="en-US" sz="3600" b="1" i="1" smtClean="0">
              <a:solidFill>
                <a:srgbClr val="0070C0"/>
              </a:solidFill>
              <a:latin typeface=".Vn3DH" pitchFamily="34" charset="0"/>
            </a:endParaRPr>
          </a:p>
          <a:p>
            <a:pPr algn="ctr"/>
            <a:r>
              <a:rPr lang="en-US" sz="3600" b="1" i="1" smtClean="0">
                <a:solidFill>
                  <a:srgbClr val="0070C0"/>
                </a:solidFill>
                <a:latin typeface=".Vn3DH" pitchFamily="34" charset="0"/>
              </a:rPr>
              <a:t>Líp </a:t>
            </a:r>
            <a:r>
              <a:rPr lang="en-US" sz="3600" b="1" i="1">
                <a:solidFill>
                  <a:srgbClr val="0070C0"/>
                </a:solidFill>
                <a:latin typeface=".Vn3DH" pitchFamily="34" charset="0"/>
              </a:rPr>
              <a:t>MGL A3</a:t>
            </a:r>
          </a:p>
          <a:p>
            <a:pPr algn="ctr"/>
            <a:endParaRPr lang="en-US" sz="5400" b="1" smtClean="0">
              <a:solidFill>
                <a:srgbClr val="7030A0"/>
              </a:solidFill>
              <a:latin typeface=".VnCommercial Script" pitchFamily="34" charset="0"/>
            </a:endParaRPr>
          </a:p>
          <a:p>
            <a:pPr algn="ctr"/>
            <a:r>
              <a:rPr lang="en-US" sz="5400" b="1" smtClean="0">
                <a:solidFill>
                  <a:srgbClr val="7030A0"/>
                </a:solidFill>
                <a:latin typeface=".VnCommercial Script" pitchFamily="34" charset="0"/>
              </a:rPr>
              <a:t>N¨m </a:t>
            </a:r>
            <a:r>
              <a:rPr lang="en-US" sz="5400" b="1">
                <a:solidFill>
                  <a:srgbClr val="7030A0"/>
                </a:solidFill>
                <a:latin typeface=".VnCommercial Script" pitchFamily="34" charset="0"/>
              </a:rPr>
              <a:t>häc: 2020-2021</a:t>
            </a:r>
          </a:p>
        </p:txBody>
      </p:sp>
    </p:spTree>
    <p:extLst>
      <p:ext uri="{BB962C8B-B14F-4D97-AF65-F5344CB8AC3E}">
        <p14:creationId xmlns:p14="http://schemas.microsoft.com/office/powerpoint/2010/main" val="26376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1095" y="44446"/>
            <a:ext cx="5472608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300" b="1" smtClean="0">
                <a:latin typeface=".VnAvant" pitchFamily="34" charset="0"/>
              </a:rPr>
              <a:t>a</a:t>
            </a:r>
            <a:endParaRPr lang="en-US" sz="41300" b="1"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15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1095" y="44446"/>
            <a:ext cx="5472608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300" b="1" smtClean="0">
                <a:latin typeface=".VnAvant" pitchFamily="34" charset="0"/>
              </a:rPr>
              <a:t>¨</a:t>
            </a:r>
            <a:endParaRPr lang="en-US" sz="41300" b="1"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60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1095" y="44446"/>
            <a:ext cx="5472608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300" b="1" smtClean="0">
                <a:latin typeface=".VnAvant" pitchFamily="34" charset="0"/>
              </a:rPr>
              <a:t>©</a:t>
            </a:r>
            <a:endParaRPr lang="en-US" sz="41300" b="1"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2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MẦM NON: HÌNH ẢNH CON CÁ VÀNG ĐẸ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5" y="-22626"/>
            <a:ext cx="316835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3059832" y="476672"/>
            <a:ext cx="1224136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Thuyết minh về Con trâu - Văn thuyết minh - Bài văn chọn lọc lớp 8 |  Hoc360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9226"/>
            <a:ext cx="3168352" cy="178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V="1">
            <a:off x="3851920" y="1981071"/>
            <a:ext cx="1152128" cy="3552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25X25 CM 2 Cái/lốc Tre Bé Băng Kỳ Lưng Khăn Lau Siêu Mềm và Thấm Em Bé Hoàn  Hảo Món Quà Tắm Không Gây Dị Ứng Tái Sử Dụng khăn|bé cái khăn|baby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ECE8DF"/>
              </a:clrFrom>
              <a:clrTo>
                <a:srgbClr val="ECE8D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15622"/>
            <a:ext cx="309634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V="1">
            <a:off x="179512" y="4439491"/>
            <a:ext cx="1152128" cy="3552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Hình ảnh Một Con Gấu Trúc , Một Con Gấu Trúc., Bảo Vật Quốc Gia, Động Vật  miễn phí tải tập tin PNG PSDComment và Vector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6334" y="2466433"/>
            <a:ext cx="3837919" cy="3837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>
            <a:off x="5292080" y="3685131"/>
            <a:ext cx="988609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67544" y="2274329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7030A0"/>
                </a:solidFill>
                <a:latin typeface=".VnAvant" pitchFamily="34" charset="0"/>
              </a:rPr>
              <a:t>Con c¸</a:t>
            </a:r>
            <a:endParaRPr lang="en-US" sz="3200" b="1">
              <a:solidFill>
                <a:srgbClr val="7030A0"/>
              </a:solidFill>
              <a:latin typeface=".VnAvan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36096" y="2357263"/>
            <a:ext cx="2592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7030A0"/>
                </a:solidFill>
                <a:latin typeface=".VnAvant" pitchFamily="34" charset="0"/>
              </a:rPr>
              <a:t>Con tr©u</a:t>
            </a:r>
            <a:endParaRPr lang="en-US" sz="3600" b="1">
              <a:solidFill>
                <a:srgbClr val="7030A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0188" y="6011966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.VnAvant" pitchFamily="34" charset="0"/>
              </a:rPr>
              <a:t>Kh¨n mÆt</a:t>
            </a:r>
            <a:endParaRPr lang="en-US" sz="3200" b="1">
              <a:solidFill>
                <a:srgbClr val="7030A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5719578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.VnAvant" pitchFamily="34" charset="0"/>
              </a:rPr>
              <a:t>GÊu tróc</a:t>
            </a:r>
            <a:endParaRPr lang="en-US" sz="3200" b="1">
              <a:solidFill>
                <a:srgbClr val="7030A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2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5</cp:revision>
  <dcterms:created xsi:type="dcterms:W3CDTF">2020-10-13T08:31:02Z</dcterms:created>
  <dcterms:modified xsi:type="dcterms:W3CDTF">2020-10-14T03:27:12Z</dcterms:modified>
</cp:coreProperties>
</file>