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48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2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4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0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1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2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6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8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9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4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8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D1260-780B-412A-8ACB-11E118A9C96D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90127-8485-4EAF-ABA4-896950DE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91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531293"/>
            <a:ext cx="763284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Phúc Đồng</a:t>
            </a:r>
          </a:p>
          <a:p>
            <a:pPr algn="ctr"/>
            <a:endParaRPr lang="en-US" sz="3600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LQVT</a:t>
            </a: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 trẻ nhận biết chữ số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lượng và số thứ tự trong phạm vi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4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Người dạy: Nguyễn Hồng Nhi</a:t>
            </a:r>
          </a:p>
          <a:p>
            <a:pPr algn="ctr"/>
            <a:r>
              <a:rPr lang="en-US" sz="36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Chu Thị Yến</a:t>
            </a:r>
          </a:p>
          <a:p>
            <a:pPr algn="ctr"/>
            <a:endParaRPr lang="en-US" sz="3600" b="1" i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Năm học: 2020-2021</a:t>
            </a:r>
          </a:p>
          <a:p>
            <a:pPr algn="ctr"/>
            <a:endParaRPr lang="en-US" sz="3200" b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12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692696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NB nhóm có số lượng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 hãy đếm xem có bao nhiêu con chim?</a:t>
            </a:r>
          </a:p>
        </p:txBody>
      </p:sp>
      <p:pic>
        <p:nvPicPr>
          <p:cNvPr id="1028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42" y="3116032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116500"/>
            <a:ext cx="1248604" cy="124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195" y="3122833"/>
            <a:ext cx="1242661" cy="1242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596" y="3063694"/>
            <a:ext cx="1244356" cy="1244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997" y="3074217"/>
            <a:ext cx="1233833" cy="123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744" y="3067243"/>
            <a:ext cx="1198392" cy="119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381" y="3063693"/>
            <a:ext cx="1210851" cy="121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47" y="3029397"/>
            <a:ext cx="1236238" cy="123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01152" y="2943850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7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4" descr="Móc đeo chìa khóa hình chim sẻ ngô sinh động - Sáng tạo - Việt Giải Trí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029397"/>
            <a:ext cx="1249462" cy="124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65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548680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 trẻ tạo nhóm có số lượng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1" i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 </a:t>
            </a:r>
            <a:r>
              <a:rPr lang="vi-VN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 nhận biết chữ số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2" descr="hình ảnh : trắng, dễ thương, bị cô lập, vật nuôi, Động vật có vú, Động vật, Con  thỏ, thỏ rừng, Râu, lý lịch, Động vật có xương sống, Con thỏ tro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hình ảnh : trắng, dễ thương, bị cô lập, vật nuôi, Động vật có vú, Động vật, Con  thỏ, thỏ rừng, Râu, lý lịch, Động vật có xương sống, Con thỏ tro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hình ảnh : trắng, dễ thương, bị cô lập, vật nuôi, Động vật có vú, Động vật, Con  thỏ, thỏ rừng, Râu, lý lịch, Động vật có xương sống, Con thỏ tro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776" y="3046941"/>
            <a:ext cx="1086877" cy="814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2981334"/>
            <a:ext cx="1214163" cy="90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008" y="2973159"/>
            <a:ext cx="1185380" cy="887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494" y="2976090"/>
            <a:ext cx="1181466" cy="884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953" y="2951599"/>
            <a:ext cx="1214163" cy="90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150" y="2961266"/>
            <a:ext cx="1246198" cy="933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907" y="2957444"/>
            <a:ext cx="1266281" cy="94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465" y="2976566"/>
            <a:ext cx="1201196" cy="89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925" y="2943000"/>
            <a:ext cx="1181346" cy="884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0" y="4069294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807631" y="4069294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1703298" y="4089098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2550104" y="4091951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3383634" y="4089098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4228608" y="4086703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5080259" y="4091951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5924862" y="4086703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6755661" y="4091951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024251" y="2868965"/>
            <a:ext cx="1224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10</a:t>
            </a:r>
            <a:endParaRPr lang="en-US" sz="72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88550" y="3827869"/>
            <a:ext cx="1196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7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3569" y="2983999"/>
            <a:ext cx="1181346" cy="884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8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7" t="6833" r="24214"/>
          <a:stretch/>
        </p:blipFill>
        <p:spPr bwMode="auto">
          <a:xfrm>
            <a:off x="7455921" y="4091951"/>
            <a:ext cx="830799" cy="8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8024251" y="3827868"/>
            <a:ext cx="12249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10</a:t>
            </a:r>
            <a:endParaRPr lang="en-US" sz="7200" b="1">
              <a:solidFill>
                <a:srgbClr val="FF0000"/>
              </a:solidFill>
              <a:latin typeface=".VnAvant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44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9832" y="1556792"/>
            <a:ext cx="3744416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smtClean="0">
                <a:solidFill>
                  <a:srgbClr val="FF0000"/>
                </a:solidFill>
                <a:latin typeface=".VnAvant" pitchFamily="34" charset="0"/>
              </a:rPr>
              <a:t>10</a:t>
            </a:r>
            <a:endParaRPr lang="en-US" sz="239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83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194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18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51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80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 </cp:lastModifiedBy>
  <cp:revision>10</cp:revision>
  <dcterms:created xsi:type="dcterms:W3CDTF">2020-12-07T23:21:21Z</dcterms:created>
  <dcterms:modified xsi:type="dcterms:W3CDTF">2021-01-05T01:39:27Z</dcterms:modified>
</cp:coreProperties>
</file>