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3" r:id="rId9"/>
    <p:sldId id="266" r:id="rId10"/>
    <p:sldId id="264" r:id="rId11"/>
    <p:sldId id="265" r:id="rId12"/>
  </p:sldIdLst>
  <p:sldSz cx="9144000" cy="6858000" type="screen4x3"/>
  <p:notesSz cx="6858000" cy="9144000"/>
  <p:custDataLst>
    <p:tags r:id="rId14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FB55BA-7F8C-4939-B73D-6534AFE6C88C}" type="datetimeFigureOut">
              <a:rPr lang="vi-VN" smtClean="0"/>
              <a:t>27/04/2021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046D7E-6846-475D-9EEC-9857828FB51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30977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BBD67-CD34-4E29-8A2F-81590B032EE1}" type="datetimeFigureOut">
              <a:rPr lang="vi-VN" smtClean="0"/>
              <a:t>27/04/2021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1AE0E-EF8C-41A4-AA3E-2C5603E5A801}" type="slidenum">
              <a:rPr lang="vi-VN" smtClean="0"/>
              <a:t>‹#›</a:t>
            </a:fld>
            <a:endParaRPr lang="vi-VN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BBD67-CD34-4E29-8A2F-81590B032EE1}" type="datetimeFigureOut">
              <a:rPr lang="vi-VN" smtClean="0"/>
              <a:t>27/04/2021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1AE0E-EF8C-41A4-AA3E-2C5603E5A801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BBD67-CD34-4E29-8A2F-81590B032EE1}" type="datetimeFigureOut">
              <a:rPr lang="vi-VN" smtClean="0"/>
              <a:t>27/04/2021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1AE0E-EF8C-41A4-AA3E-2C5603E5A801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BBD67-CD34-4E29-8A2F-81590B032EE1}" type="datetimeFigureOut">
              <a:rPr lang="vi-VN" smtClean="0"/>
              <a:t>27/04/2021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1AE0E-EF8C-41A4-AA3E-2C5603E5A801}" type="slidenum">
              <a:rPr lang="vi-VN" smtClean="0"/>
              <a:t>‹#›</a:t>
            </a:fld>
            <a:endParaRPr lang="vi-VN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BBD67-CD34-4E29-8A2F-81590B032EE1}" type="datetimeFigureOut">
              <a:rPr lang="vi-VN" smtClean="0"/>
              <a:t>27/04/2021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1AE0E-EF8C-41A4-AA3E-2C5603E5A801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BBD67-CD34-4E29-8A2F-81590B032EE1}" type="datetimeFigureOut">
              <a:rPr lang="vi-VN" smtClean="0"/>
              <a:t>27/04/2021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1AE0E-EF8C-41A4-AA3E-2C5603E5A801}" type="slidenum">
              <a:rPr lang="vi-VN" smtClean="0"/>
              <a:t>‹#›</a:t>
            </a:fld>
            <a:endParaRPr lang="vi-VN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BBD67-CD34-4E29-8A2F-81590B032EE1}" type="datetimeFigureOut">
              <a:rPr lang="vi-VN" smtClean="0"/>
              <a:t>27/04/2021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1AE0E-EF8C-41A4-AA3E-2C5603E5A801}" type="slidenum">
              <a:rPr lang="vi-VN" smtClean="0"/>
              <a:t>‹#›</a:t>
            </a:fld>
            <a:endParaRPr lang="vi-VN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BBD67-CD34-4E29-8A2F-81590B032EE1}" type="datetimeFigureOut">
              <a:rPr lang="vi-VN" smtClean="0"/>
              <a:t>27/04/2021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1AE0E-EF8C-41A4-AA3E-2C5603E5A801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BBD67-CD34-4E29-8A2F-81590B032EE1}" type="datetimeFigureOut">
              <a:rPr lang="vi-VN" smtClean="0"/>
              <a:t>27/04/2021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1AE0E-EF8C-41A4-AA3E-2C5603E5A801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BBD67-CD34-4E29-8A2F-81590B032EE1}" type="datetimeFigureOut">
              <a:rPr lang="vi-VN" smtClean="0"/>
              <a:t>27/04/2021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1AE0E-EF8C-41A4-AA3E-2C5603E5A801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BBD67-CD34-4E29-8A2F-81590B032EE1}" type="datetimeFigureOut">
              <a:rPr lang="vi-VN" smtClean="0"/>
              <a:t>27/04/2021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1AE0E-EF8C-41A4-AA3E-2C5603E5A801}" type="slidenum">
              <a:rPr lang="vi-VN" smtClean="0"/>
              <a:t>‹#›</a:t>
            </a:fld>
            <a:endParaRPr lang="vi-V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u="none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EABBD67-CD34-4E29-8A2F-81590B032EE1}" type="datetimeFigureOut">
              <a:rPr lang="vi-VN" smtClean="0"/>
              <a:t>27/04/2021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A31AE0E-EF8C-41A4-AA3E-2C5603E5A801}" type="slidenum">
              <a:rPr lang="vi-VN" smtClean="0"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u="none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image" Target="../media/image14.gif"/><Relationship Id="rId7" Type="http://schemas.openxmlformats.org/officeDocument/2006/relationships/image" Target="../media/image18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5" Type="http://schemas.openxmlformats.org/officeDocument/2006/relationships/image" Target="../media/image16.gif"/><Relationship Id="rId4" Type="http://schemas.openxmlformats.org/officeDocument/2006/relationships/image" Target="../media/image15.gif"/><Relationship Id="rId9" Type="http://schemas.openxmlformats.org/officeDocument/2006/relationships/image" Target="../media/image20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gif"/><Relationship Id="rId5" Type="http://schemas.openxmlformats.org/officeDocument/2006/relationships/image" Target="../media/image23.gif"/><Relationship Id="rId4" Type="http://schemas.openxmlformats.org/officeDocument/2006/relationships/image" Target="../media/image2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4984"/>
            <a:ext cx="4644008" cy="35730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284984"/>
            <a:ext cx="4499992" cy="35730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58455">
            <a:off x="34627" y="2129197"/>
            <a:ext cx="1385361" cy="11557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4624"/>
            <a:ext cx="1971926" cy="10081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68170">
            <a:off x="3522538" y="2487420"/>
            <a:ext cx="2098923" cy="15548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498" y="341019"/>
            <a:ext cx="1584176" cy="11315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52995" y="1690110"/>
            <a:ext cx="1584176" cy="121934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439652" y="1760042"/>
            <a:ext cx="62646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5400" smtClean="0">
                <a:solidFill>
                  <a:srgbClr val="002060"/>
                </a:solidFill>
                <a:latin typeface=".VnArabia" pitchFamily="34" charset="0"/>
                <a:cs typeface="Times New Roman" pitchFamily="18" charset="0"/>
              </a:rPr>
              <a:t>Vßng ®êi cña ong</a:t>
            </a:r>
            <a:endParaRPr lang="vi-VN" sz="5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982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552" y="-138608"/>
            <a:ext cx="2448272" cy="34563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60648"/>
            <a:ext cx="2376264" cy="30243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93440"/>
            <a:ext cx="2196244" cy="30243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713" y="4576222"/>
            <a:ext cx="2239838" cy="1905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1" y="4581128"/>
            <a:ext cx="2155553" cy="19343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4149080"/>
            <a:ext cx="2376264" cy="23663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561550"/>
            <a:ext cx="2230047" cy="19343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832" y="332656"/>
            <a:ext cx="2476319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216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3016"/>
            <a:ext cx="4644008" cy="32849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573016"/>
            <a:ext cx="4499992" cy="32849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016" y="1916832"/>
            <a:ext cx="2857500" cy="25241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728" y="1916832"/>
            <a:ext cx="3548592" cy="25241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585576">
            <a:off x="5025743" y="52252"/>
            <a:ext cx="2041134" cy="19291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568" y="188640"/>
            <a:ext cx="2998432" cy="193444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555776" y="2123081"/>
            <a:ext cx="460851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endParaRPr lang="en-US" sz="4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vi-VN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51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44" y="2348880"/>
            <a:ext cx="2592288" cy="21374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88640"/>
            <a:ext cx="2880320" cy="18995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272" y="2344397"/>
            <a:ext cx="2674268" cy="21374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108" y="4530660"/>
            <a:ext cx="2880320" cy="2011660"/>
          </a:xfrm>
          <a:prstGeom prst="rect">
            <a:avLst/>
          </a:prstGeom>
        </p:spPr>
      </p:pic>
      <p:sp>
        <p:nvSpPr>
          <p:cNvPr id="23" name="Bent Arrow 22"/>
          <p:cNvSpPr/>
          <p:nvPr/>
        </p:nvSpPr>
        <p:spPr>
          <a:xfrm>
            <a:off x="941868" y="723220"/>
            <a:ext cx="2160240" cy="1296144"/>
          </a:xfrm>
          <a:prstGeom prst="bentArrow">
            <a:avLst>
              <a:gd name="adj1" fmla="val 25000"/>
              <a:gd name="adj2" fmla="val 32482"/>
              <a:gd name="adj3" fmla="val 36343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4" name="Bent Arrow 23"/>
          <p:cNvSpPr/>
          <p:nvPr/>
        </p:nvSpPr>
        <p:spPr>
          <a:xfrm rot="5400000">
            <a:off x="6500698" y="614958"/>
            <a:ext cx="1301779" cy="1942631"/>
          </a:xfrm>
          <a:prstGeom prst="ben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C00000"/>
              </a:solidFill>
            </a:endParaRPr>
          </a:p>
        </p:txBody>
      </p:sp>
      <p:sp>
        <p:nvSpPr>
          <p:cNvPr id="1031" name="Bent Arrow 1030"/>
          <p:cNvSpPr/>
          <p:nvPr/>
        </p:nvSpPr>
        <p:spPr>
          <a:xfrm rot="10800000">
            <a:off x="6022781" y="4653136"/>
            <a:ext cx="1944216" cy="1296144"/>
          </a:xfrm>
          <a:prstGeom prst="ben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1034" name="Bent Arrow 1033"/>
          <p:cNvSpPr/>
          <p:nvPr/>
        </p:nvSpPr>
        <p:spPr>
          <a:xfrm rot="16200000">
            <a:off x="1204998" y="4032395"/>
            <a:ext cx="1333404" cy="2232248"/>
          </a:xfrm>
          <a:prstGeom prst="ben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1037" name="Oval 1036"/>
          <p:cNvSpPr/>
          <p:nvPr/>
        </p:nvSpPr>
        <p:spPr>
          <a:xfrm>
            <a:off x="-6755" y="0"/>
            <a:ext cx="1872208" cy="93538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1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nở</a:t>
            </a:r>
            <a:r>
              <a:rPr lang="en-US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ấu</a:t>
            </a:r>
            <a:r>
              <a:rPr lang="en-US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trùng</a:t>
            </a:r>
            <a:endParaRPr lang="vi-VN" sz="1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1" name="Oval 1040"/>
          <p:cNvSpPr/>
          <p:nvPr/>
        </p:nvSpPr>
        <p:spPr>
          <a:xfrm>
            <a:off x="7379666" y="0"/>
            <a:ext cx="1784613" cy="119675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042" name="Oval 1041"/>
          <p:cNvSpPr/>
          <p:nvPr/>
        </p:nvSpPr>
        <p:spPr>
          <a:xfrm>
            <a:off x="-509" y="5938266"/>
            <a:ext cx="2022497" cy="90871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43" name="Oval 1042"/>
          <p:cNvSpPr/>
          <p:nvPr/>
        </p:nvSpPr>
        <p:spPr>
          <a:xfrm>
            <a:off x="7379666" y="5661247"/>
            <a:ext cx="1764334" cy="114111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44" name="TextBox 1043"/>
          <p:cNvSpPr txBox="1"/>
          <p:nvPr/>
        </p:nvSpPr>
        <p:spPr>
          <a:xfrm>
            <a:off x="7535401" y="80591"/>
            <a:ext cx="1646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Ấu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15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PT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nhộng</a:t>
            </a:r>
            <a:endParaRPr lang="vi-VN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5" name="TextBox 1044"/>
          <p:cNvSpPr txBox="1"/>
          <p:nvPr/>
        </p:nvSpPr>
        <p:spPr>
          <a:xfrm>
            <a:off x="7504185" y="5815221"/>
            <a:ext cx="17846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thứ16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endParaRPr lang="vi-VN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6" name="TextBox 1045"/>
          <p:cNvSpPr txBox="1"/>
          <p:nvPr/>
        </p:nvSpPr>
        <p:spPr>
          <a:xfrm>
            <a:off x="166510" y="6093343"/>
            <a:ext cx="1855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đẻ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trứng</a:t>
            </a:r>
            <a:endParaRPr lang="vi-VN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7" name="TextBox 1046"/>
          <p:cNvSpPr txBox="1"/>
          <p:nvPr/>
        </p:nvSpPr>
        <p:spPr>
          <a:xfrm>
            <a:off x="2958092" y="2381634"/>
            <a:ext cx="30243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Ong</a:t>
            </a:r>
            <a:endParaRPr lang="vi-VN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866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75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75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1031" grpId="0" animBg="1"/>
      <p:bldP spid="1034" grpId="0" animBg="1"/>
      <p:bldP spid="1037" grpId="0" animBg="1"/>
      <p:bldP spid="1041" grpId="0" animBg="1"/>
      <p:bldP spid="1042" grpId="0" animBg="1"/>
      <p:bldP spid="1043" grpId="0" animBg="1"/>
      <p:bldP spid="1044" grpId="0"/>
      <p:bldP spid="1045" grpId="0"/>
      <p:bldP spid="1046" grpId="0"/>
      <p:bldP spid="10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8424936" cy="53285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14945" y="5589240"/>
            <a:ext cx="66247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ong</a:t>
            </a:r>
            <a:endParaRPr lang="vi-VN" sz="6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55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1"/>
            <a:ext cx="8640960" cy="50358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76023" y="5301208"/>
            <a:ext cx="52565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Ấu</a:t>
            </a:r>
            <a:r>
              <a:rPr lang="en-US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trùng</a:t>
            </a:r>
            <a:endParaRPr lang="vi-VN" sz="7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739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8640960" cy="51125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03848" y="5517232"/>
            <a:ext cx="37444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Nhộng</a:t>
            </a:r>
            <a:endParaRPr lang="vi-VN" sz="6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249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576" y="0"/>
            <a:ext cx="9324528" cy="522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71800" y="5589240"/>
            <a:ext cx="4608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endParaRPr lang="vi-VN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59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32656"/>
            <a:ext cx="8064896" cy="46825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71800" y="5517232"/>
            <a:ext cx="42484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ong</a:t>
            </a:r>
            <a:endParaRPr lang="vi-VN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048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8496944" cy="43589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83768" y="5160274"/>
            <a:ext cx="4896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thụ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phấn</a:t>
            </a:r>
            <a:endParaRPr lang="vi-VN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065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16632"/>
            <a:ext cx="4032448" cy="317182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501008"/>
            <a:ext cx="4320480" cy="31683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4320480" cy="31186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501008"/>
            <a:ext cx="4032448" cy="3168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862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8&quot; unique_id=&quot;10507&quot;&gt;&lt;/object&gt;&lt;object type=&quot;2&quot; unique_id=&quot;10508&quot;&gt;&lt;object type=&quot;3&quot; unique_id=&quot;10509&quot;&gt;&lt;property id=&quot;20148&quot; value=&quot;5&quot;/&gt;&lt;property id=&quot;20300&quot; value=&quot;Slide 2&quot;/&gt;&lt;property id=&quot;20307&quot; value=&quot;256&quot;/&gt;&lt;/object&gt;&lt;object type=&quot;3&quot; unique_id=&quot;10510&quot;&gt;&lt;property id=&quot;20148&quot; value=&quot;5&quot;/&gt;&lt;property id=&quot;20300&quot; value=&quot;Slide 3&quot;/&gt;&lt;property id=&quot;20307&quot; value=&quot;257&quot;/&gt;&lt;/object&gt;&lt;object type=&quot;3&quot; unique_id=&quot;10511&quot;&gt;&lt;property id=&quot;20148&quot; value=&quot;5&quot;/&gt;&lt;property id=&quot;20300&quot; value=&quot;Slide 4&quot;/&gt;&lt;property id=&quot;20307&quot; value=&quot;258&quot;/&gt;&lt;/object&gt;&lt;object type=&quot;3&quot; unique_id=&quot;10512&quot;&gt;&lt;property id=&quot;20148&quot; value=&quot;5&quot;/&gt;&lt;property id=&quot;20300&quot; value=&quot;Slide 5&quot;/&gt;&lt;property id=&quot;20307&quot; value=&quot;259&quot;/&gt;&lt;/object&gt;&lt;object type=&quot;3&quot; unique_id=&quot;10513&quot;&gt;&lt;property id=&quot;20148&quot; value=&quot;5&quot;/&gt;&lt;property id=&quot;20300&quot; value=&quot;Slide 6&quot;/&gt;&lt;property id=&quot;20307&quot; value=&quot;261&quot;/&gt;&lt;/object&gt;&lt;object type=&quot;3&quot; unique_id=&quot;10514&quot;&gt;&lt;property id=&quot;20148&quot; value=&quot;5&quot;/&gt;&lt;property id=&quot;20300&quot; value=&quot;Slide 7&quot;/&gt;&lt;property id=&quot;20307&quot; value=&quot;262&quot;/&gt;&lt;/object&gt;&lt;object type=&quot;3&quot; unique_id=&quot;10515&quot;&gt;&lt;property id=&quot;20148&quot; value=&quot;5&quot;/&gt;&lt;property id=&quot;20300&quot; value=&quot;Slide 8&quot;/&gt;&lt;property id=&quot;20307&quot; value=&quot;260&quot;/&gt;&lt;/object&gt;&lt;object type=&quot;3&quot; unique_id=&quot;10516&quot;&gt;&lt;property id=&quot;20148&quot; value=&quot;5&quot;/&gt;&lt;property id=&quot;20300&quot; value=&quot;Slide 9&quot;/&gt;&lt;property id=&quot;20307&quot; value=&quot;263&quot;/&gt;&lt;/object&gt;&lt;object type=&quot;3&quot; unique_id=&quot;10517&quot;&gt;&lt;property id=&quot;20148&quot; value=&quot;5&quot;/&gt;&lt;property id=&quot;20300&quot; value=&quot;Slide 10&quot;/&gt;&lt;property id=&quot;20307&quot; value=&quot;266&quot;/&gt;&lt;/object&gt;&lt;object type=&quot;3&quot; unique_id=&quot;10518&quot;&gt;&lt;property id=&quot;20148&quot; value=&quot;5&quot;/&gt;&lt;property id=&quot;20300&quot; value=&quot;Slide 11&quot;/&gt;&lt;property id=&quot;20307&quot; value=&quot;264&quot;/&gt;&lt;/object&gt;&lt;object type=&quot;3&quot; unique_id=&quot;10519&quot;&gt;&lt;property id=&quot;20148&quot; value=&quot;5&quot;/&gt;&lt;property id=&quot;20300&quot; value=&quot;Slide 12&quot;/&gt;&lt;property id=&quot;20307&quot; value=&quot;265&quot;/&gt;&lt;/object&gt;&lt;object type=&quot;3&quot; unique_id=&quot;10559&quot;&gt;&lt;property id=&quot;20148&quot; value=&quot;5&quot;/&gt;&lt;property id=&quot;20300&quot; value=&quot;Slide 1&quot;/&gt;&lt;property id=&quot;20307&quot; value=&quot;267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147</TotalTime>
  <Words>66</Words>
  <Application>Microsoft Office PowerPoint</Application>
  <PresentationFormat>On-screen Show (4:3)</PresentationFormat>
  <Paragraphs>13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BC</dc:creator>
  <cp:lastModifiedBy>Nguyen </cp:lastModifiedBy>
  <cp:revision>15</cp:revision>
  <dcterms:created xsi:type="dcterms:W3CDTF">2017-12-24T07:39:26Z</dcterms:created>
  <dcterms:modified xsi:type="dcterms:W3CDTF">2021-04-27T08:30:05Z</dcterms:modified>
</cp:coreProperties>
</file>