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4026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PHÒNG GD &amp; ĐT QUẬN LONG BIÊN</a:t>
            </a:r>
          </a:p>
          <a:p>
            <a:pPr algn="ctr"/>
            <a:r>
              <a:rPr lang="en-US" sz="24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TRƯỜNG MẦM NON PHÚC ĐỒNG</a:t>
            </a:r>
            <a:endParaRPr lang="en-US" sz="2400" b="1" cap="none" spc="5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6930" y="2111275"/>
            <a:ext cx="67685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HOẠT ĐỘNG ÂM NHẠC</a:t>
            </a:r>
            <a:endParaRPr lang="en-US" sz="5400" b="1" cap="all" spc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37408" y="3269673"/>
            <a:ext cx="62691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002060"/>
                </a:solidFill>
              </a:rPr>
              <a:t>Đề tài: Nhạc sỹ Phạm Tuyên với các sáng tác trẻ thơ</a:t>
            </a:r>
          </a:p>
          <a:p>
            <a:r>
              <a:rPr lang="en-US" sz="2000" b="1" smtClean="0">
                <a:solidFill>
                  <a:srgbClr val="002060"/>
                </a:solidFill>
              </a:rPr>
              <a:t>Lứa tuổi: 4 - 5 tuổi</a:t>
            </a:r>
          </a:p>
          <a:p>
            <a:r>
              <a:rPr lang="en-US" sz="2000" b="1" smtClean="0">
                <a:solidFill>
                  <a:srgbClr val="002060"/>
                </a:solidFill>
              </a:rPr>
              <a:t>Giáo viên thực hiện: Nguyễn Thị Minh Chinh</a:t>
            </a:r>
          </a:p>
          <a:p>
            <a:r>
              <a:rPr lang="en-US" sz="2000" b="1" smtClean="0">
                <a:solidFill>
                  <a:srgbClr val="002060"/>
                </a:solidFill>
              </a:rPr>
              <a:t>                                      Nguyễn Thị Lý</a:t>
            </a:r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456218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>
                <a:solidFill>
                  <a:srgbClr val="FF0000"/>
                </a:solidFill>
              </a:rPr>
              <a:t>Năm học 2020 - 2021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45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Nguyen </cp:lastModifiedBy>
  <cp:revision>1</cp:revision>
  <dcterms:created xsi:type="dcterms:W3CDTF">2006-08-16T00:00:00Z</dcterms:created>
  <dcterms:modified xsi:type="dcterms:W3CDTF">2020-10-21T01:06:34Z</dcterms:modified>
</cp:coreProperties>
</file>