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270" r:id="rId53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8A6A-1784-4FB5-834B-9686EB2A87C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5B9C-224F-43EC-81F4-32225CEA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gi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audio2.wav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audio" Target="../media/audio2.wav"/><Relationship Id="rId7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audio" Target="../media/audio2.wav"/><Relationship Id="rId7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11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10" Type="http://schemas.openxmlformats.org/officeDocument/2006/relationships/image" Target="../media/image2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Relationship Id="rId9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tht25788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18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305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HỘI THI </a:t>
            </a:r>
            <a:endParaRPr lang="en-US" sz="44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ĐUỔI HÌNH BẮT CHỮ</a:t>
            </a:r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1447800" y="3733800"/>
            <a:ext cx="5953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HỘI THI CUỐI NĂM</a:t>
            </a:r>
            <a:endParaRPr lang="en-US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Picture 15" descr="flower1_div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6934200" cy="9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48" y="4839624"/>
            <a:ext cx="3180015" cy="20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48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8" imgW="1314286" imgH="1171429" progId="MSPhotoEd.3">
                  <p:embed/>
                </p:oleObj>
              </mc:Choice>
              <mc:Fallback>
                <p:oleObj name="Photo Editor Photo" r:id="rId8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4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mứt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1" y="1222635"/>
            <a:ext cx="3790498" cy="3958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56" y="609600"/>
            <a:ext cx="3277099" cy="44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9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án:Hoa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mai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" y="1371600"/>
            <a:ext cx="3485200" cy="364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62" y="1966098"/>
            <a:ext cx="3080993" cy="2451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5" y="1514673"/>
            <a:ext cx="2779014" cy="2902526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6802582" y="2874058"/>
            <a:ext cx="443345" cy="44334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án:Hoa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đào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28"/>
            <a:ext cx="3848100" cy="4019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98" y="2057400"/>
            <a:ext cx="4587866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11: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án:Pháo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hoa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29"/>
            <a:ext cx="3848741" cy="4019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76988"/>
            <a:ext cx="4382141" cy="45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12: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8202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án:Nhất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quỷ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ma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ba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trò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grpSp>
        <p:nvGrpSpPr>
          <p:cNvPr id="28" name="Group 95"/>
          <p:cNvGrpSpPr>
            <a:grpSpLocks/>
          </p:cNvGrpSpPr>
          <p:nvPr/>
        </p:nvGrpSpPr>
        <p:grpSpPr bwMode="auto">
          <a:xfrm>
            <a:off x="2130497" y="1305822"/>
            <a:ext cx="4648200" cy="3802063"/>
            <a:chOff x="2064" y="864"/>
            <a:chExt cx="2928" cy="2395"/>
          </a:xfrm>
        </p:grpSpPr>
        <p:sp>
          <p:nvSpPr>
            <p:cNvPr id="29" name="Text Box 77"/>
            <p:cNvSpPr txBox="1">
              <a:spLocks noChangeArrowheads="1"/>
            </p:cNvSpPr>
            <p:nvPr/>
          </p:nvSpPr>
          <p:spPr bwMode="auto">
            <a:xfrm>
              <a:off x="2304" y="2736"/>
              <a:ext cx="5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3</a:t>
              </a:r>
            </a:p>
          </p:txBody>
        </p:sp>
        <p:grpSp>
          <p:nvGrpSpPr>
            <p:cNvPr id="30" name="Group 78"/>
            <p:cNvGrpSpPr>
              <a:grpSpLocks/>
            </p:cNvGrpSpPr>
            <p:nvPr/>
          </p:nvGrpSpPr>
          <p:grpSpPr bwMode="auto">
            <a:xfrm>
              <a:off x="2064" y="2352"/>
              <a:ext cx="2928" cy="907"/>
              <a:chOff x="432" y="2256"/>
              <a:chExt cx="4320" cy="1536"/>
            </a:xfrm>
          </p:grpSpPr>
          <p:sp>
            <p:nvSpPr>
              <p:cNvPr id="52" name="Line 79"/>
              <p:cNvSpPr>
                <a:spLocks noChangeShapeType="1"/>
              </p:cNvSpPr>
              <p:nvPr/>
            </p:nvSpPr>
            <p:spPr bwMode="auto">
              <a:xfrm>
                <a:off x="432" y="3792"/>
                <a:ext cx="43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80"/>
              <p:cNvSpPr>
                <a:spLocks noChangeShapeType="1"/>
              </p:cNvSpPr>
              <p:nvPr/>
            </p:nvSpPr>
            <p:spPr bwMode="auto">
              <a:xfrm flipV="1">
                <a:off x="4752" y="2688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81"/>
              <p:cNvSpPr>
                <a:spLocks noChangeShapeType="1"/>
              </p:cNvSpPr>
              <p:nvPr/>
            </p:nvSpPr>
            <p:spPr bwMode="auto">
              <a:xfrm flipH="1">
                <a:off x="3264" y="2688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82"/>
              <p:cNvSpPr>
                <a:spLocks noChangeShapeType="1"/>
              </p:cNvSpPr>
              <p:nvPr/>
            </p:nvSpPr>
            <p:spPr bwMode="auto">
              <a:xfrm flipV="1">
                <a:off x="3264" y="22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3"/>
              <p:cNvSpPr>
                <a:spLocks noChangeShapeType="1"/>
              </p:cNvSpPr>
              <p:nvPr/>
            </p:nvSpPr>
            <p:spPr bwMode="auto">
              <a:xfrm flipH="1">
                <a:off x="1872" y="2256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84"/>
              <p:cNvSpPr>
                <a:spLocks noChangeShapeType="1"/>
              </p:cNvSpPr>
              <p:nvPr/>
            </p:nvSpPr>
            <p:spPr bwMode="auto">
              <a:xfrm flipV="1">
                <a:off x="1872" y="2256"/>
                <a:ext cx="0" cy="6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85"/>
              <p:cNvSpPr>
                <a:spLocks noChangeShapeType="1"/>
              </p:cNvSpPr>
              <p:nvPr/>
            </p:nvSpPr>
            <p:spPr bwMode="auto">
              <a:xfrm flipH="1">
                <a:off x="432" y="2928"/>
                <a:ext cx="144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86"/>
              <p:cNvSpPr>
                <a:spLocks noChangeShapeType="1"/>
              </p:cNvSpPr>
              <p:nvPr/>
            </p:nvSpPr>
            <p:spPr bwMode="auto">
              <a:xfrm flipV="1">
                <a:off x="432" y="2928"/>
                <a:ext cx="0" cy="86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7" name="Picture 8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864"/>
              <a:ext cx="943" cy="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8" name="Object 88"/>
            <p:cNvGraphicFramePr>
              <a:graphicFrameLocks noChangeAspect="1"/>
            </p:cNvGraphicFramePr>
            <p:nvPr/>
          </p:nvGraphicFramePr>
          <p:xfrm>
            <a:off x="2256" y="1536"/>
            <a:ext cx="478" cy="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Clip" r:id="rId9" imgW="451440" imgH="1564200" progId="MS_ClipArt_Gallery.2">
                    <p:embed/>
                  </p:oleObj>
                </mc:Choice>
                <mc:Fallback>
                  <p:oleObj name="Clip" r:id="rId9" imgW="451440" imgH="15642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536"/>
                          <a:ext cx="478" cy="1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89"/>
            <p:cNvGraphicFramePr>
              <a:graphicFrameLocks noChangeAspect="1"/>
            </p:cNvGraphicFramePr>
            <p:nvPr/>
          </p:nvGraphicFramePr>
          <p:xfrm>
            <a:off x="4032" y="1536"/>
            <a:ext cx="724" cy="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Clip" r:id="rId11" imgW="627480" imgH="807840" progId="MS_ClipArt_Gallery.2">
                    <p:embed/>
                  </p:oleObj>
                </mc:Choice>
                <mc:Fallback>
                  <p:oleObj name="Clip" r:id="rId11" imgW="627480" imgH="807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536"/>
                          <a:ext cx="724" cy="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90"/>
            <p:cNvSpPr txBox="1">
              <a:spLocks noChangeArrowheads="1"/>
            </p:cNvSpPr>
            <p:nvPr/>
          </p:nvSpPr>
          <p:spPr bwMode="auto">
            <a:xfrm>
              <a:off x="3360" y="2400"/>
              <a:ext cx="5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51" name="Text Box 91"/>
            <p:cNvSpPr txBox="1">
              <a:spLocks noChangeArrowheads="1"/>
            </p:cNvSpPr>
            <p:nvPr/>
          </p:nvSpPr>
          <p:spPr bwMode="auto">
            <a:xfrm>
              <a:off x="4416" y="2640"/>
              <a:ext cx="5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259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13: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án:ô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tô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60" name="Picture 7" descr="o-to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6CCCC"/>
              </a:clrFrom>
              <a:clrTo>
                <a:srgbClr val="66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41475"/>
            <a:ext cx="4800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42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án:kem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đánh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răng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kem-danh-rang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CCFF"/>
              </a:clrFrom>
              <a:clrTo>
                <a:srgbClr val="00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án:chiếc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lá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cuối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cùng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5" descr="dhbc5ir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36073"/>
            <a:ext cx="6400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905500" y="3105150"/>
            <a:ext cx="381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án:cờ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tướng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62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17: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mở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mở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5" descr="up up mo m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4912"/>
            <a:ext cx="6400800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62200" y="533400"/>
            <a:ext cx="5029200" cy="944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3300"/>
                </a:solidFill>
              </a:rPr>
              <a:t>THỂ LỆ CHƠI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371600"/>
            <a:ext cx="8610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* </a:t>
            </a:r>
            <a:r>
              <a:rPr lang="en-US" b="1" dirty="0" err="1" smtClean="0">
                <a:solidFill>
                  <a:srgbClr val="0000CC"/>
                </a:solidFill>
              </a:rPr>
              <a:t>Có</a:t>
            </a:r>
            <a:r>
              <a:rPr lang="en-US" b="1" dirty="0" smtClean="0">
                <a:solidFill>
                  <a:srgbClr val="0000CC"/>
                </a:solidFill>
              </a:rPr>
              <a:t> 50 </a:t>
            </a:r>
            <a:r>
              <a:rPr lang="en-US" b="1" dirty="0" err="1" smtClean="0">
                <a:solidFill>
                  <a:srgbClr val="0000CC"/>
                </a:solidFill>
              </a:rPr>
              <a:t>câu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trong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cuộc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bao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gồm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phần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liên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quan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đến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Tết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phần</a:t>
            </a:r>
            <a:r>
              <a:rPr lang="en-US" b="1" dirty="0" smtClean="0">
                <a:solidFill>
                  <a:srgbClr val="0000CC"/>
                </a:solidFill>
              </a:rPr>
              <a:t> test IQ.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* </a:t>
            </a:r>
            <a:r>
              <a:rPr lang="en-US" b="1" dirty="0" err="1" smtClean="0">
                <a:solidFill>
                  <a:srgbClr val="0000CC"/>
                </a:solidFill>
              </a:rPr>
              <a:t>Mỗi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người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trong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chơi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chuẩn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phấn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bảng</a:t>
            </a:r>
            <a:r>
              <a:rPr lang="en-US" b="1" dirty="0" smtClean="0">
                <a:solidFill>
                  <a:srgbClr val="0000CC"/>
                </a:solidFill>
              </a:rPr>
              <a:t> con.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 * </a:t>
            </a:r>
            <a:r>
              <a:rPr lang="en-US" b="1" dirty="0" err="1" smtClean="0">
                <a:solidFill>
                  <a:srgbClr val="0000CC"/>
                </a:solidFill>
              </a:rPr>
              <a:t>Sau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khi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nêu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câu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hỏi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người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chơi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có</a:t>
            </a:r>
            <a:r>
              <a:rPr lang="en-US" b="1" dirty="0" smtClean="0">
                <a:solidFill>
                  <a:srgbClr val="0000CC"/>
                </a:solidFill>
              </a:rPr>
              <a:t> 15 </a:t>
            </a:r>
            <a:r>
              <a:rPr lang="en-US" b="1" dirty="0" err="1" smtClean="0">
                <a:solidFill>
                  <a:srgbClr val="0000CC"/>
                </a:solidFill>
              </a:rPr>
              <a:t>giây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suy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nghĩ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bảng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 * </a:t>
            </a:r>
            <a:r>
              <a:rPr lang="en-US" b="1" dirty="0" err="1" smtClean="0">
                <a:solidFill>
                  <a:srgbClr val="0000CC"/>
                </a:solidFill>
              </a:rPr>
              <a:t>Người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nào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lời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sai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tự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giác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đứng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dậy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về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phía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sau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sàn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chơi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CC"/>
                </a:solidFill>
              </a:rPr>
              <a:t>* </a:t>
            </a:r>
            <a:r>
              <a:rPr lang="en-US" b="1" dirty="0" err="1" smtClean="0">
                <a:solidFill>
                  <a:srgbClr val="0000CC"/>
                </a:solidFill>
              </a:rPr>
              <a:t>Nếu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smtClean="0">
                <a:solidFill>
                  <a:srgbClr val="0000CC"/>
                </a:solidFill>
              </a:rPr>
              <a:t>lời </a:t>
            </a:r>
            <a:r>
              <a:rPr lang="en-US" b="1" dirty="0" err="1" smtClean="0">
                <a:solidFill>
                  <a:srgbClr val="0000CC"/>
                </a:solidFill>
              </a:rPr>
              <a:t>đến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câu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thứ</a:t>
            </a:r>
            <a:r>
              <a:rPr lang="en-US" b="1" dirty="0" smtClean="0">
                <a:solidFill>
                  <a:srgbClr val="0000CC"/>
                </a:solidFill>
              </a:rPr>
              <a:t> 5 </a:t>
            </a:r>
            <a:r>
              <a:rPr lang="en-US" b="1" dirty="0" err="1" smtClean="0">
                <a:solidFill>
                  <a:srgbClr val="0000CC"/>
                </a:solidFill>
              </a:rPr>
              <a:t>thì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còn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sống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sẽ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nhận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được</a:t>
            </a:r>
            <a:r>
              <a:rPr lang="en-US" b="1" dirty="0" smtClean="0">
                <a:solidFill>
                  <a:srgbClr val="0000CC"/>
                </a:solidFill>
              </a:rPr>
              <a:t> 1 </a:t>
            </a:r>
            <a:r>
              <a:rPr lang="en-US" b="1" dirty="0" err="1" smtClean="0">
                <a:solidFill>
                  <a:srgbClr val="0000CC"/>
                </a:solidFill>
              </a:rPr>
              <a:t>món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quà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từ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trọng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tài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endParaRPr lang="en-US" dirty="0" smtClean="0">
              <a:solidFill>
                <a:srgbClr val="0000CC"/>
              </a:solidFill>
            </a:endParaRPr>
          </a:p>
        </p:txBody>
      </p:sp>
      <p:pic>
        <p:nvPicPr>
          <p:cNvPr id="5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18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lẻ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5" descr="a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58166"/>
            <a:ext cx="6248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1600200" y="4038600"/>
            <a:ext cx="381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19: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án:Kiến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trúc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1717964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án:chuột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túi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37369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21: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án:thầy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bói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xem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voi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 descr="ANd9GcTlzIe9EFpt8-Ncn4q-zA9ntPRtf0tOCkNGMHfHoeIa9L3qzOk&amp;t=1&amp;usg=__l-cGOgBXXSlu3HW7vEoTj12wjwc=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4643"/>
            <a:ext cx="48768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22: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án:Đàn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gảy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tai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trâu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32zp0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13716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23: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án:Mục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lục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90800" y="1371600"/>
            <a:ext cx="3352800" cy="390842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/>
              <a:t>1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Mục</a:t>
            </a:r>
            <a:r>
              <a:rPr lang="en-US" sz="2800" dirty="0"/>
              <a:t> 3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Mục</a:t>
            </a:r>
            <a:r>
              <a:rPr lang="en-US" sz="2800" dirty="0"/>
              <a:t> 4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Mục</a:t>
            </a:r>
            <a:r>
              <a:rPr lang="en-US" sz="2800" dirty="0"/>
              <a:t> 5</a:t>
            </a:r>
          </a:p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FF0066"/>
                </a:solidFill>
              </a:rPr>
              <a:t>Mục</a:t>
            </a:r>
            <a:r>
              <a:rPr lang="en-US" sz="3600" b="1" i="1" dirty="0">
                <a:solidFill>
                  <a:srgbClr val="FF0066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án:vòi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hoa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sen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voi se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FF99"/>
              </a:clrFrom>
              <a:clrTo>
                <a:srgbClr val="00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67691"/>
            <a:ext cx="457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án:Bút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lông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9195" r="5000"/>
          <a:stretch>
            <a:fillRect/>
          </a:stretch>
        </p:blipFill>
        <p:spPr bwMode="auto">
          <a:xfrm>
            <a:off x="1600200" y="1546225"/>
            <a:ext cx="487680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án:tranh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cãi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6433442154935355549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5" y="1336675"/>
            <a:ext cx="6324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27: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hoa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5FFDC"/>
              </a:clrFrom>
              <a:clrTo>
                <a:srgbClr val="A5FF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419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1: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án:Phúc,Lộc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Thọ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 dirty="0" smtClean="0">
                <a:solidFill>
                  <a:srgbClr val="0033CC"/>
                </a:solidFill>
                <a:latin typeface="Arial" charset="0"/>
              </a:rPr>
              <a:t>15</a:t>
            </a:r>
            <a:endParaRPr lang="en-US" sz="4400" b="1" dirty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55" y="1429293"/>
            <a:ext cx="3040799" cy="327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1263014"/>
            <a:ext cx="2133600" cy="3769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07" y="1700160"/>
            <a:ext cx="277238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71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án:ép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giá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7" descr="DOlo8GPwY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27" y="1295400"/>
            <a:ext cx="6400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29: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án:la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bàn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524000"/>
            <a:ext cx="4800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đứng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 descr="ban d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50441"/>
            <a:ext cx="5410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3657600" y="2362200"/>
            <a:ext cx="3810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32: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cờ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04999"/>
            <a:ext cx="6096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33: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án:Bạc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tình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4727"/>
            <a:ext cx="78439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án:Báo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thức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38337"/>
            <a:ext cx="6819900" cy="29813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43300" y="2209800"/>
            <a:ext cx="3429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án:bỉ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ổi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3" y="1447800"/>
            <a:ext cx="76696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án:Biển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6" y="1600200"/>
            <a:ext cx="749535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 37: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chân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vại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80182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án:tăng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6" y="1600200"/>
            <a:ext cx="76696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2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án:Chúc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Tết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79525"/>
            <a:ext cx="41910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26" y="1905000"/>
            <a:ext cx="4807835" cy="22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39: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án:chỉ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huy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7" y="1295400"/>
            <a:ext cx="80182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án:sổ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hồng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9" y="1600200"/>
            <a:ext cx="73210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41: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án:đông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đảo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182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42: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án:pháo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kích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6" y="1524000"/>
            <a:ext cx="76696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43: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án:ý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tứ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9" y="1447800"/>
            <a:ext cx="7747722" cy="33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án:thiếu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tá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826953" cy="3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án:bào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ngư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38337"/>
            <a:ext cx="68199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án:tranh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sơn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dầu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8439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47: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án:Đình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công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3" y="1600200"/>
            <a:ext cx="749535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48: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án:triệu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kiến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19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3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án:Mâm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ngũ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quả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52" y="2438400"/>
            <a:ext cx="3896569" cy="203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94" y="1433945"/>
            <a:ext cx="2198706" cy="2698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27" y="1236014"/>
            <a:ext cx="3510281" cy="32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49: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án:gương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chiếu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hậu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24000"/>
            <a:ext cx="754355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50: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3" y="5470525"/>
            <a:ext cx="636616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án:chỉ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số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4" y="1600200"/>
            <a:ext cx="771898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7"/>
          <p:cNvSpPr>
            <a:spLocks noChangeArrowheads="1" noChangeShapeType="1" noTextEdit="1"/>
          </p:cNvSpPr>
          <p:nvPr/>
        </p:nvSpPr>
        <p:spPr bwMode="auto">
          <a:xfrm>
            <a:off x="533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27651" name="WordArt 8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305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HỘI THI </a:t>
            </a:r>
            <a:endParaRPr lang="en-US" sz="44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ĐUỔI HÌNH BẮT CHỮ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7652" name="Picture 10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362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tht257888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0" y="381000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XIN CHÚC MỪNG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NHỮNG BẠN 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ĐÃ 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ĐƯỢC NHẬN QUÀ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7657" name="Picture 4" descr="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4" descr="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91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5791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791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4: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án:Múa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lân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36" y="1202781"/>
            <a:ext cx="4963436" cy="3452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57" y="715687"/>
            <a:ext cx="4368286" cy="44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5: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án:viết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đối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6" y="1371600"/>
            <a:ext cx="3429641" cy="3582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6: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án:giao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thừa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60" y="1671926"/>
            <a:ext cx="4757360" cy="378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98" y="1352548"/>
            <a:ext cx="3560203" cy="38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33CC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33CC"/>
                </a:solidFill>
                <a:latin typeface="Arial" charset="0"/>
              </a:rPr>
              <a:t> 7</a:t>
            </a:r>
            <a:r>
              <a:rPr lang="en-US" sz="4400" b="1" dirty="0" smtClean="0">
                <a:solidFill>
                  <a:srgbClr val="FF33CC"/>
                </a:solidFill>
                <a:latin typeface="Arial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41564" y="5470525"/>
            <a:ext cx="773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án:Lễ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chùa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6" name="AutoShape 7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9" name="AutoShape 79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0" name="AutoShape 80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2" name="AutoShape 82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43" name="AutoShape 83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45" name="AutoShape 85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46" name="AutoShape 86"/>
          <p:cNvSpPr>
            <a:spLocks noChangeArrowheads="1"/>
          </p:cNvSpPr>
          <p:nvPr/>
        </p:nvSpPr>
        <p:spPr bwMode="auto">
          <a:xfrm>
            <a:off x="76962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152900" cy="3008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55" y="766774"/>
            <a:ext cx="41585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2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77&quot;/&gt;&lt;/object&gt;&lt;object type=&quot;3&quot; unique_id=&quot;10023&quot;&gt;&lt;property id=&quot;20148&quot; value=&quot;5&quot;/&gt;&lt;property id=&quot;20300&quot; value=&quot;Slide 21&quot;/&gt;&lt;property id=&quot;20307&quot; value=&quot;278&quot;/&gt;&lt;/object&gt;&lt;object type=&quot;3&quot; unique_id=&quot;10024&quot;&gt;&lt;property id=&quot;20148&quot; value=&quot;5&quot;/&gt;&lt;property id=&quot;20300&quot; value=&quot;Slide 22&quot;/&gt;&lt;property id=&quot;20307&quot; value=&quot;279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object type=&quot;3&quot; unique_id=&quot;10028&quot;&gt;&lt;property id=&quot;20148&quot; value=&quot;5&quot;/&gt;&lt;property id=&quot;20300&quot; value=&quot;Slide 26&quot;/&gt;&lt;property id=&quot;20307&quot; value=&quot;283&quot;/&gt;&lt;/object&gt;&lt;object type=&quot;3&quot; unique_id=&quot;10029&quot;&gt;&lt;property id=&quot;20148&quot; value=&quot;5&quot;/&gt;&lt;property id=&quot;20300&quot; value=&quot;Slide 27&quot;/&gt;&lt;property id=&quot;20307&quot; value=&quot;284&quot;/&gt;&lt;/object&gt;&lt;object type=&quot;3&quot; unique_id=&quot;10030&quot;&gt;&lt;property id=&quot;20148&quot; value=&quot;5&quot;/&gt;&lt;property id=&quot;20300&quot; value=&quot;Slide 28&quot;/&gt;&lt;property id=&quot;20307&quot; value=&quot;285&quot;/&gt;&lt;/object&gt;&lt;object type=&quot;3&quot; unique_id=&quot;10031&quot;&gt;&lt;property id=&quot;20148&quot; value=&quot;5&quot;/&gt;&lt;property id=&quot;20300&quot; value=&quot;Slide 29&quot;/&gt;&lt;property id=&quot;20307&quot; value=&quot;286&quot;/&gt;&lt;/object&gt;&lt;object type=&quot;3&quot; unique_id=&quot;10032&quot;&gt;&lt;property id=&quot;20148&quot; value=&quot;5&quot;/&gt;&lt;property id=&quot;20300&quot; value=&quot;Slide 30&quot;/&gt;&lt;property id=&quot;20307&quot; value=&quot;287&quot;/&gt;&lt;/object&gt;&lt;object type=&quot;3&quot; unique_id=&quot;10033&quot;&gt;&lt;property id=&quot;20148&quot; value=&quot;5&quot;/&gt;&lt;property id=&quot;20300&quot; value=&quot;Slide 31&quot;/&gt;&lt;property id=&quot;20307&quot; value=&quot;288&quot;/&gt;&lt;/object&gt;&lt;object type=&quot;3&quot; unique_id=&quot;10034&quot;&gt;&lt;property id=&quot;20148&quot; value=&quot;5&quot;/&gt;&lt;property id=&quot;20300&quot; value=&quot;Slide 32&quot;/&gt;&lt;property id=&quot;20307&quot; value=&quot;289&quot;/&gt;&lt;/object&gt;&lt;object type=&quot;3&quot; unique_id=&quot;10035&quot;&gt;&lt;property id=&quot;20148&quot; value=&quot;5&quot;/&gt;&lt;property id=&quot;20300&quot; value=&quot;Slide 33&quot;/&gt;&lt;property id=&quot;20307&quot; value=&quot;291&quot;/&gt;&lt;/object&gt;&lt;object type=&quot;3&quot; unique_id=&quot;10036&quot;&gt;&lt;property id=&quot;20148&quot; value=&quot;5&quot;/&gt;&lt;property id=&quot;20300&quot; value=&quot;Slide 34&quot;/&gt;&lt;property id=&quot;20307&quot; value=&quot;292&quot;/&gt;&lt;/object&gt;&lt;object type=&quot;3&quot; unique_id=&quot;10037&quot;&gt;&lt;property id=&quot;20148&quot; value=&quot;5&quot;/&gt;&lt;property id=&quot;20300&quot; value=&quot;Slide 35&quot;/&gt;&lt;property id=&quot;20307&quot; value=&quot;293&quot;/&gt;&lt;/object&gt;&lt;object type=&quot;3&quot; unique_id=&quot;10038&quot;&gt;&lt;property id=&quot;20148&quot; value=&quot;5&quot;/&gt;&lt;property id=&quot;20300&quot; value=&quot;Slide 36&quot;/&gt;&lt;property id=&quot;20307&quot; value=&quot;294&quot;/&gt;&lt;/object&gt;&lt;object type=&quot;3&quot; unique_id=&quot;10039&quot;&gt;&lt;property id=&quot;20148&quot; value=&quot;5&quot;/&gt;&lt;property id=&quot;20300&quot; value=&quot;Slide 37&quot;/&gt;&lt;property id=&quot;20307&quot; value=&quot;295&quot;/&gt;&lt;/object&gt;&lt;object type=&quot;3&quot; unique_id=&quot;10040&quot;&gt;&lt;property id=&quot;20148&quot; value=&quot;5&quot;/&gt;&lt;property id=&quot;20300&quot; value=&quot;Slide 38&quot;/&gt;&lt;property id=&quot;20307&quot; value=&quot;296&quot;/&gt;&lt;/object&gt;&lt;object type=&quot;3&quot; unique_id=&quot;10041&quot;&gt;&lt;property id=&quot;20148&quot; value=&quot;5&quot;/&gt;&lt;property id=&quot;20300&quot; value=&quot;Slide 39&quot;/&gt;&lt;property id=&quot;20307&quot; value=&quot;297&quot;/&gt;&lt;/object&gt;&lt;object type=&quot;3&quot; unique_id=&quot;10042&quot;&gt;&lt;property id=&quot;20148&quot; value=&quot;5&quot;/&gt;&lt;property id=&quot;20300&quot; value=&quot;Slide 40&quot;/&gt;&lt;property id=&quot;20307&quot; value=&quot;298&quot;/&gt;&lt;/object&gt;&lt;object type=&quot;3&quot; unique_id=&quot;10043&quot;&gt;&lt;property id=&quot;20148&quot; value=&quot;5&quot;/&gt;&lt;property id=&quot;20300&quot; value=&quot;Slide 41&quot;/&gt;&lt;property id=&quot;20307&quot; value=&quot;299&quot;/&gt;&lt;/object&gt;&lt;object type=&quot;3&quot; unique_id=&quot;10044&quot;&gt;&lt;property id=&quot;20148&quot; value=&quot;5&quot;/&gt;&lt;property id=&quot;20300&quot; value=&quot;Slide 42&quot;/&gt;&lt;property id=&quot;20307&quot; value=&quot;300&quot;/&gt;&lt;/object&gt;&lt;object type=&quot;3&quot; unique_id=&quot;10045&quot;&gt;&lt;property id=&quot;20148&quot; value=&quot;5&quot;/&gt;&lt;property id=&quot;20300&quot; value=&quot;Slide 43&quot;/&gt;&lt;property id=&quot;20307&quot; value=&quot;301&quot;/&gt;&lt;/object&gt;&lt;object type=&quot;3&quot; unique_id=&quot;10046&quot;&gt;&lt;property id=&quot;20148&quot; value=&quot;5&quot;/&gt;&lt;property id=&quot;20300&quot; value=&quot;Slide 44&quot;/&gt;&lt;property id=&quot;20307&quot; value=&quot;302&quot;/&gt;&lt;/object&gt;&lt;object type=&quot;3&quot; unique_id=&quot;10047&quot;&gt;&lt;property id=&quot;20148&quot; value=&quot;5&quot;/&gt;&lt;property id=&quot;20300&quot; value=&quot;Slide 45&quot;/&gt;&lt;property id=&quot;20307&quot; value=&quot;303&quot;/&gt;&lt;/object&gt;&lt;object type=&quot;3&quot; unique_id=&quot;10048&quot;&gt;&lt;property id=&quot;20148&quot; value=&quot;5&quot;/&gt;&lt;property id=&quot;20300&quot; value=&quot;Slide 46&quot;/&gt;&lt;property id=&quot;20307&quot; value=&quot;304&quot;/&gt;&lt;/object&gt;&lt;object type=&quot;3&quot; unique_id=&quot;10049&quot;&gt;&lt;property id=&quot;20148&quot; value=&quot;5&quot;/&gt;&lt;property id=&quot;20300&quot; value=&quot;Slide 47&quot;/&gt;&lt;property id=&quot;20307&quot; value=&quot;305&quot;/&gt;&lt;/object&gt;&lt;object type=&quot;3&quot; unique_id=&quot;10050&quot;&gt;&lt;property id=&quot;20148&quot; value=&quot;5&quot;/&gt;&lt;property id=&quot;20300&quot; value=&quot;Slide 48&quot;/&gt;&lt;property id=&quot;20307&quot; value=&quot;306&quot;/&gt;&lt;/object&gt;&lt;object type=&quot;3&quot; unique_id=&quot;10051&quot;&gt;&lt;property id=&quot;20148&quot; value=&quot;5&quot;/&gt;&lt;property id=&quot;20300&quot; value=&quot;Slide 49&quot;/&gt;&lt;property id=&quot;20307&quot; value=&quot;307&quot;/&gt;&lt;/object&gt;&lt;object type=&quot;3&quot; unique_id=&quot;10052&quot;&gt;&lt;property id=&quot;20148&quot; value=&quot;5&quot;/&gt;&lt;property id=&quot;20300&quot; value=&quot;Slide 50&quot;/&gt;&lt;property id=&quot;20307&quot; value=&quot;308&quot;/&gt;&lt;/object&gt;&lt;object type=&quot;3&quot; unique_id=&quot;10053&quot;&gt;&lt;property id=&quot;20148&quot; value=&quot;5&quot;/&gt;&lt;property id=&quot;20300&quot; value=&quot;Slide 51&quot;/&gt;&lt;property id=&quot;20307&quot; value=&quot;309&quot;/&gt;&lt;/object&gt;&lt;object type=&quot;3&quot; unique_id=&quot;10054&quot;&gt;&lt;property id=&quot;20148&quot; value=&quot;5&quot;/&gt;&lt;property id=&quot;20300&quot; value=&quot;Slide 52&quot;/&gt;&lt;property id=&quot;20307&quot; value=&quot;270&quot;/&gt;&lt;/object&gt;&lt;/object&gt;&lt;object type=&quot;8&quot; unique_id=&quot;101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1242</Words>
  <Application>Microsoft Office PowerPoint</Application>
  <PresentationFormat>On-screen Show (4:3)</PresentationFormat>
  <Paragraphs>905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Photo Editor Photo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12</cp:revision>
  <dcterms:created xsi:type="dcterms:W3CDTF">2019-01-04T11:54:47Z</dcterms:created>
  <dcterms:modified xsi:type="dcterms:W3CDTF">2020-12-17T09:04:54Z</dcterms:modified>
</cp:coreProperties>
</file>