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57" r:id="rId3"/>
    <p:sldId id="258" r:id="rId4"/>
    <p:sldId id="259" r:id="rId5"/>
    <p:sldId id="266" r:id="rId6"/>
    <p:sldId id="262" r:id="rId7"/>
    <p:sldId id="263" r:id="rId8"/>
    <p:sldId id="267" r:id="rId9"/>
    <p:sldId id="264" r:id="rId10"/>
    <p:sldId id="260" r:id="rId11"/>
    <p:sldId id="261" r:id="rId12"/>
    <p:sldId id="265" r:id="rId13"/>
    <p:sldId id="271" r:id="rId14"/>
    <p:sldId id="272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949B9-DD6A-49A4-A33E-972BD26AA0C6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9C80-29E6-49E1-A998-8E74F56EB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5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C9C80-29E6-49E1-A998-8E74F56EBB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3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3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9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3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067B-CC12-4728-9D96-92FE80871BF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8077200" cy="731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b="1" smtClean="0"/>
              <a:t/>
            </a:r>
            <a:br>
              <a:rPr lang="en-US" sz="4800" b="1" smtClean="0"/>
            </a:br>
            <a:r>
              <a:rPr lang="en-US" sz="4800" b="1" smtClean="0"/>
              <a:t/>
            </a:r>
            <a:br>
              <a:rPr lang="en-US" sz="4800" b="1" smtClean="0"/>
            </a:br>
            <a:endParaRPr lang="en-US" sz="4800" b="1" smtClean="0"/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7620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79400" y="1936750"/>
            <a:ext cx="87630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PHÁT TRIỂN NHẬN THỨC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BÀNG, CÂY PHƯỢNG, CÂY XOÀI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MẪU GIÁO NHỠ 4-5 TUỔI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VIÊN:NGUYỄN DIỆU LINH</a:t>
            </a:r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457200" y="609600"/>
            <a:ext cx="8686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600" dirty="0"/>
              <a:t>PHÒNG GIÁO DỤC VÀ ĐÀO TẠO QUẬN LONG BIÊN</a:t>
            </a:r>
          </a:p>
          <a:p>
            <a:pPr algn="ctr"/>
            <a:r>
              <a:rPr lang="en-US" sz="1600" dirty="0"/>
              <a:t>TRƯỜNG MẦM NON PHÚC ĐỒNG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3078" name="TextBox 2"/>
          <p:cNvSpPr txBox="1">
            <a:spLocks noChangeArrowheads="1"/>
          </p:cNvSpPr>
          <p:nvPr/>
        </p:nvSpPr>
        <p:spPr bwMode="auto">
          <a:xfrm flipH="1">
            <a:off x="3581400" y="61722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/>
              <a:t>Năm học 2020-2021</a:t>
            </a:r>
          </a:p>
        </p:txBody>
      </p:sp>
    </p:spTree>
    <p:extLst>
      <p:ext uri="{BB962C8B-B14F-4D97-AF65-F5344CB8AC3E}">
        <p14:creationId xmlns:p14="http://schemas.microsoft.com/office/powerpoint/2010/main" val="32017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342458" y="6005231"/>
            <a:ext cx="230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xoài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55840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52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9144000" cy="68710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44094"/>
            <a:ext cx="4419600" cy="2713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949"/>
            <a:ext cx="2438400" cy="1387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3" y="304800"/>
            <a:ext cx="2176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quả</a:t>
            </a:r>
            <a:r>
              <a:rPr lang="en-US" sz="3600" dirty="0" smtClean="0"/>
              <a:t> </a:t>
            </a:r>
            <a:r>
              <a:rPr lang="en-US" sz="3600" dirty="0" err="1" smtClean="0"/>
              <a:t>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53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" y="3505200"/>
            <a:ext cx="48006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0"/>
            <a:ext cx="4800600" cy="351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1"/>
            <a:ext cx="43434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96" y="-6529"/>
            <a:ext cx="4333603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"/>
            <a:ext cx="4648200" cy="3505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" y="0"/>
            <a:ext cx="44244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733800"/>
            <a:ext cx="5715000" cy="3124200"/>
          </a:xfrm>
          <a:prstGeom prst="rect">
            <a:avLst/>
          </a:prstGeom>
        </p:spPr>
      </p:pic>
      <p:sp>
        <p:nvSpPr>
          <p:cNvPr id="8" name="Heart 7"/>
          <p:cNvSpPr/>
          <p:nvPr/>
        </p:nvSpPr>
        <p:spPr>
          <a:xfrm>
            <a:off x="3657600" y="1123949"/>
            <a:ext cx="1676400" cy="12573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47748">
            <a:off x="2038350" y="5082817"/>
            <a:ext cx="49149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931517">
            <a:off x="2121234" y="5175003"/>
            <a:ext cx="4749131" cy="2417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000"/>
            <a:ext cx="4495800" cy="31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-6531"/>
            <a:ext cx="4624251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672840"/>
            <a:ext cx="4648200" cy="318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Trò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: </a:t>
            </a:r>
            <a:r>
              <a:rPr lang="en-US" sz="3200" dirty="0" err="1" smtClean="0"/>
              <a:t>Thi</a:t>
            </a:r>
            <a:r>
              <a:rPr lang="en-US" sz="3200" dirty="0" smtClean="0"/>
              <a:t>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ai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endParaRPr lang="en-US" sz="3200" dirty="0" smtClean="0"/>
          </a:p>
          <a:p>
            <a:r>
              <a:rPr lang="en-US" dirty="0" smtClean="0"/>
              <a:t>(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lô</a:t>
            </a:r>
            <a:r>
              <a:rPr lang="en-US" dirty="0" smtClean="0"/>
              <a:t>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bàng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phượng</a:t>
            </a:r>
            <a:r>
              <a:rPr lang="en-US" dirty="0" smtClean="0"/>
              <a:t>,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xoài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762"/>
            <a:ext cx="4495801" cy="24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467" y="76200"/>
            <a:ext cx="5625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Trò</a:t>
            </a:r>
            <a:r>
              <a:rPr lang="en-US" sz="4800" dirty="0" smtClean="0"/>
              <a:t> </a:t>
            </a:r>
            <a:r>
              <a:rPr lang="en-US" sz="4800" dirty="0" err="1" smtClean="0"/>
              <a:t>chơi</a:t>
            </a:r>
            <a:r>
              <a:rPr lang="en-US" sz="4800" dirty="0" smtClean="0"/>
              <a:t>: </a:t>
            </a:r>
            <a:r>
              <a:rPr lang="en-US" sz="4800" dirty="0" err="1" smtClean="0"/>
              <a:t>Về</a:t>
            </a:r>
            <a:r>
              <a:rPr lang="en-US" sz="4800" dirty="0" smtClean="0"/>
              <a:t> </a:t>
            </a:r>
            <a:r>
              <a:rPr lang="en-US" sz="4800" dirty="0" err="1" smtClean="0"/>
              <a:t>đúng</a:t>
            </a:r>
            <a:r>
              <a:rPr lang="en-US" sz="4800" dirty="0" smtClean="0"/>
              <a:t> </a:t>
            </a:r>
            <a:r>
              <a:rPr lang="en-US" sz="4800" dirty="0" err="1" smtClean="0"/>
              <a:t>nhà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72533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1905000"/>
            <a:ext cx="541340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i="1" dirty="0" err="1" smtClean="0">
                <a:solidFill>
                  <a:srgbClr val="FF0000"/>
                </a:solidFill>
              </a:rPr>
              <a:t>Kết</a:t>
            </a:r>
            <a:r>
              <a:rPr lang="en-US" sz="11500" b="1" i="1" dirty="0" smtClean="0">
                <a:solidFill>
                  <a:srgbClr val="FF0000"/>
                </a:solidFill>
              </a:rPr>
              <a:t> </a:t>
            </a:r>
            <a:r>
              <a:rPr lang="en-US" sz="11500" b="1" i="1" dirty="0" err="1" smtClean="0">
                <a:solidFill>
                  <a:srgbClr val="FF0000"/>
                </a:solidFill>
              </a:rPr>
              <a:t>Thúc</a:t>
            </a:r>
            <a:endParaRPr lang="en-US" sz="11500" b="1" i="1" dirty="0">
              <a:solidFill>
                <a:srgbClr val="FF0000"/>
              </a:solidFill>
            </a:endParaRPr>
          </a:p>
        </p:txBody>
      </p:sp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829" y="63246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9149" y="6211669"/>
            <a:ext cx="479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Bài</a:t>
            </a:r>
            <a:r>
              <a:rPr lang="en-US" sz="3600" dirty="0" smtClean="0"/>
              <a:t> </a:t>
            </a:r>
            <a:r>
              <a:rPr lang="en-US" sz="3600" dirty="0" err="1" smtClean="0"/>
              <a:t>hát</a:t>
            </a:r>
            <a:r>
              <a:rPr lang="en-US" sz="3600" dirty="0" smtClean="0"/>
              <a:t>: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yêu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08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1" y="4648200"/>
            <a:ext cx="3276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hát</a:t>
            </a:r>
            <a:r>
              <a:rPr lang="en-US" sz="2800" dirty="0" smtClean="0"/>
              <a:t>: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ca</a:t>
            </a:r>
            <a:r>
              <a:rPr lang="en-US" sz="2800" dirty="0" smtClean="0"/>
              <a:t> Nam </a:t>
            </a:r>
            <a:r>
              <a:rPr lang="en-US" sz="2800" dirty="0" err="1" smtClean="0"/>
              <a:t>Bộ</a:t>
            </a:r>
            <a:endParaRPr lang="en-US" sz="2800" dirty="0"/>
          </a:p>
        </p:txBody>
      </p:sp>
      <p:pic>
        <p:nvPicPr>
          <p:cNvPr id="5" name="Lycayxanh-Dangcapnhat_fq2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917"/>
            <a:ext cx="161925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2217"/>
            <a:ext cx="152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019800"/>
            <a:ext cx="2491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bàng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816624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001434"/>
            <a:ext cx="5498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bóng</a:t>
            </a:r>
            <a:r>
              <a:rPr lang="en-US" sz="3600" dirty="0" smtClean="0"/>
              <a:t> </a:t>
            </a:r>
            <a:r>
              <a:rPr lang="en-US" sz="3600" dirty="0" err="1" smtClean="0"/>
              <a:t>mát</a:t>
            </a:r>
            <a:r>
              <a:rPr lang="en-US" sz="3600" dirty="0" smtClean="0"/>
              <a:t> </a:t>
            </a:r>
            <a:r>
              <a:rPr lang="en-US" sz="3600" dirty="0" err="1" smtClean="0"/>
              <a:t>để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vui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6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2879" y="6019800"/>
            <a:ext cx="330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Cây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phượng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352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" y="0"/>
            <a:ext cx="915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6668" y="6211669"/>
            <a:ext cx="289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Tạo</a:t>
            </a:r>
            <a:r>
              <a:rPr lang="en-US" sz="3600" dirty="0" smtClean="0"/>
              <a:t> </a:t>
            </a:r>
            <a:r>
              <a:rPr lang="en-US" sz="3600" dirty="0" err="1" smtClean="0"/>
              <a:t>cảnh</a:t>
            </a:r>
            <a:r>
              <a:rPr lang="en-US" sz="3600" dirty="0" smtClean="0"/>
              <a:t> </a:t>
            </a:r>
            <a:r>
              <a:rPr lang="en-US" sz="3600" dirty="0" err="1" smtClean="0"/>
              <a:t>quan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36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513"/>
            <a:ext cx="45720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7512"/>
            <a:ext cx="46482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892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116</Words>
  <Application>Microsoft Office PowerPoint</Application>
  <PresentationFormat>On-screen Show (4:3)</PresentationFormat>
  <Paragraphs>23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33</cp:revision>
  <dcterms:created xsi:type="dcterms:W3CDTF">2017-02-25T12:43:27Z</dcterms:created>
  <dcterms:modified xsi:type="dcterms:W3CDTF">2021-04-29T03:10:16Z</dcterms:modified>
</cp:coreProperties>
</file>