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3" r:id="rId3"/>
    <p:sldId id="257" r:id="rId4"/>
    <p:sldId id="266" r:id="rId5"/>
    <p:sldId id="267" r:id="rId6"/>
    <p:sldId id="264" r:id="rId7"/>
    <p:sldId id="265" r:id="rId8"/>
    <p:sldId id="260" r:id="rId9"/>
    <p:sldId id="261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4660"/>
  </p:normalViewPr>
  <p:slideViewPr>
    <p:cSldViewPr>
      <p:cViewPr varScale="1">
        <p:scale>
          <a:sx n="70" d="100"/>
          <a:sy n="70" d="100"/>
        </p:scale>
        <p:origin x="1398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63BAD-F4C4-41F4-8A5A-929F37748180}" type="datetimeFigureOut">
              <a:rPr lang="en-US" smtClean="0"/>
              <a:pPr/>
              <a:t>4/28/2021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A5A7B-7A9D-474D-B72F-9D28ABF73A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&#7843;%20nh&#224;%20%20th&#432;&#417;ng%20nhau.mp3" TargetMode="Externa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ut,beat,%20c&#7843;%20nh&#224;%20th&#432;&#417;ng%20nhau.mp3" TargetMode="Externa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dministrator\Desktop\chau%20y&#234;u%20b&#224;%20(1).mp3" TargetMode="Externa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352800"/>
            <a:ext cx="8077200" cy="7318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4800" b="1" smtClean="0"/>
              <a:t/>
            </a:r>
            <a:br>
              <a:rPr lang="en-US" sz="4800" b="1" smtClean="0"/>
            </a:br>
            <a:r>
              <a:rPr lang="en-US" sz="4800" b="1" smtClean="0"/>
              <a:t/>
            </a:r>
            <a:br>
              <a:rPr lang="en-US" sz="4800" b="1" smtClean="0"/>
            </a:br>
            <a:endParaRPr lang="en-US" sz="4800" b="1" smtClean="0"/>
          </a:p>
        </p:txBody>
      </p:sp>
      <p:pic>
        <p:nvPicPr>
          <p:cNvPr id="3075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-76200"/>
            <a:ext cx="92964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3"/>
          <p:cNvSpPr txBox="1">
            <a:spLocks noChangeArrowheads="1"/>
          </p:cNvSpPr>
          <p:nvPr/>
        </p:nvSpPr>
        <p:spPr bwMode="auto">
          <a:xfrm>
            <a:off x="0" y="1828800"/>
            <a:ext cx="876300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 ÂM NHẠC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Cháu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</a:t>
            </a:r>
            <a:endParaRPr 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endParaRPr 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24-36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r>
              <a:rPr lang="en-US" sz="2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Linh</a:t>
            </a:r>
            <a:endParaRPr lang="en-US" sz="24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7" name="TextBox 1"/>
          <p:cNvSpPr txBox="1">
            <a:spLocks noChangeArrowheads="1"/>
          </p:cNvSpPr>
          <p:nvPr/>
        </p:nvSpPr>
        <p:spPr bwMode="auto">
          <a:xfrm>
            <a:off x="457200" y="609600"/>
            <a:ext cx="86868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1600"/>
              <a:t>PHÒNG GIÁO DỤC VÀ ĐÀO TẠO QUẬN LONG BIÊN</a:t>
            </a:r>
          </a:p>
          <a:p>
            <a:pPr algn="ctr"/>
            <a:r>
              <a:rPr lang="en-US" sz="1600"/>
              <a:t>TRƯỜNG MẦM NON PHÚC ĐỒNG</a:t>
            </a:r>
          </a:p>
          <a:p>
            <a:pPr algn="ctr"/>
            <a:endParaRPr lang="en-US" sz="1600"/>
          </a:p>
          <a:p>
            <a:pPr algn="ctr"/>
            <a:endParaRPr lang="en-US" sz="1600"/>
          </a:p>
        </p:txBody>
      </p:sp>
      <p:sp>
        <p:nvSpPr>
          <p:cNvPr id="3078" name="TextBox 2"/>
          <p:cNvSpPr txBox="1">
            <a:spLocks noChangeArrowheads="1"/>
          </p:cNvSpPr>
          <p:nvPr/>
        </p:nvSpPr>
        <p:spPr bwMode="auto">
          <a:xfrm flipH="1">
            <a:off x="3581400" y="6172200"/>
            <a:ext cx="2895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US"/>
              <a:t>Năm học 2020-2021</a:t>
            </a:r>
          </a:p>
        </p:txBody>
      </p:sp>
    </p:spTree>
    <p:extLst>
      <p:ext uri="{BB962C8B-B14F-4D97-AF65-F5344CB8AC3E}">
        <p14:creationId xmlns:p14="http://schemas.microsoft.com/office/powerpoint/2010/main" val="619236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pn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28601" y="762000"/>
            <a:ext cx="86867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điệu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đoán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tên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bài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ả nhà 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69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dep-lam-nen-may-tinh-va-slide-powerpoint-hinh-anh-11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-228600" y="0"/>
            <a:ext cx="9372600" cy="6858000"/>
          </a:xfrm>
        </p:spPr>
      </p:pic>
      <p:pic>
        <p:nvPicPr>
          <p:cNvPr id="6" name="cut,beat, cả nhà thương nhau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34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hinh-nen-powerpoint-dep-12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7010400"/>
          </a:xfrm>
        </p:spPr>
      </p:pic>
      <p:sp>
        <p:nvSpPr>
          <p:cNvPr id="5" name="Rectangle 4"/>
          <p:cNvSpPr/>
          <p:nvPr/>
        </p:nvSpPr>
        <p:spPr>
          <a:xfrm>
            <a:off x="1600201" y="1752600"/>
            <a:ext cx="653408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Ổn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định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tổ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chức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marL="914400" indent="-914400"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Trò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chuyện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an-com-nha-hinh-anh-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cau-noi-ve-gia-dinh-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images (1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NTC\Desktop\tải xuống (7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 descr="C:\Users\NTC\Desktop\tải xuống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1524001" y="304800"/>
            <a:ext cx="712735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Dạy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Cháu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yêu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bà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Xuân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giao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7" name="chau yêu bà (1)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4114800" y="2971800"/>
            <a:ext cx="609600" cy="609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1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838200" y="381000"/>
            <a:ext cx="708660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3.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Nghe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hát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Cả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nhà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thương</a:t>
            </a:r>
            <a:r>
              <a:rPr lang="en-US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nhau</a:t>
            </a:r>
            <a:endParaRPr lang="en-US" sz="5400" b="1" dirty="0" smtClean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  <a:p>
            <a:pPr algn="ctr"/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Tác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giả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: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Phan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r>
              <a:rPr lang="en-US" sz="5400" b="1" cap="none" spc="0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Văn</a:t>
            </a:r>
            <a:r>
              <a:rPr lang="en-U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Minh</a:t>
            </a:r>
            <a:endParaRPr lang="en-U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88</Words>
  <Application>Microsoft Office PowerPoint</Application>
  <PresentationFormat>On-screen Show (4:3)</PresentationFormat>
  <Paragraphs>19</Paragraphs>
  <Slides>11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thanh</dc:creator>
  <cp:lastModifiedBy>Windows User</cp:lastModifiedBy>
  <cp:revision>22</cp:revision>
  <dcterms:created xsi:type="dcterms:W3CDTF">2016-11-10T06:19:47Z</dcterms:created>
  <dcterms:modified xsi:type="dcterms:W3CDTF">2021-04-29T02:57:24Z</dcterms:modified>
</cp:coreProperties>
</file>