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10" r:id="rId5"/>
    <p:sldMasterId id="2147483723" r:id="rId6"/>
    <p:sldMasterId id="2147483735" r:id="rId7"/>
    <p:sldMasterId id="2147483748" r:id="rId8"/>
    <p:sldMasterId id="2147483761" r:id="rId9"/>
    <p:sldMasterId id="2147483774" r:id="rId10"/>
    <p:sldMasterId id="2147483787" r:id="rId11"/>
    <p:sldMasterId id="2147483800" r:id="rId12"/>
    <p:sldMasterId id="2147483813" r:id="rId13"/>
    <p:sldMasterId id="2147483826" r:id="rId14"/>
  </p:sldMasterIdLst>
  <p:sldIdLst>
    <p:sldId id="276" r:id="rId15"/>
    <p:sldId id="257" r:id="rId16"/>
    <p:sldId id="258" r:id="rId17"/>
    <p:sldId id="259" r:id="rId18"/>
    <p:sldId id="261" r:id="rId19"/>
    <p:sldId id="262" r:id="rId20"/>
    <p:sldId id="265" r:id="rId21"/>
    <p:sldId id="263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6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794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87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819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21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490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179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929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886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819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7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289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148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49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726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23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040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456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924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483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49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A74402F5-78E6-4A0E-A452-E61788C9D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14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733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082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106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973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34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371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639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028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037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55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34CAB991-FA9F-4154-8840-A3EBE66E0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394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437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064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07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240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279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99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810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519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50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97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DF3A265C-21FD-4E97-B68F-1D5E1EB78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682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864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511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895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961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775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456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362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909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798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97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21B0173B-B6F4-4D49-8BBB-3345F36C7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382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119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436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37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704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13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971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791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149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274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3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A26DA347-D312-4BDE-ACA9-25AE8439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776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248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242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906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175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032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86BA3914-3C49-4BCF-941A-8F8E12B33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79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9F148DE6-7C47-4F3E-895C-99BE4382D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25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930C267F-C301-494E-8376-67B44A7FA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9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DEEA6198-B291-4ACA-AC5B-4F8E2AA52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44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E2097F16-DB21-497B-9616-B7A1889FB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57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UVN Mua Thu" pitchFamily="66" charset="0"/>
                <a:cs typeface="Arial" charset="0"/>
              </a:defRPr>
            </a:lvl1pPr>
          </a:lstStyle>
          <a:p>
            <a:pPr>
              <a:defRPr/>
            </a:pPr>
            <a:fld id="{DED82FA3-F5ED-4FB3-9324-10E49AF3E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2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40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55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09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13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24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6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01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11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70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12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7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17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2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15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44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0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70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96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7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85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33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37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87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75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24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6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21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63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35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69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332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86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794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840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853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3FA9A9C5-21AC-491A-9FD4-620B57881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25A63EE2-96BC-4671-AEFF-9E40AED8E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60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35D557AC-8ED1-46FB-85D1-A4684636E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30380305-28C1-4972-9057-60587622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170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94848C55-2E26-4397-91C9-925AC8B71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966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5EC816AC-7967-4C20-8110-BAE930C26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76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5016BADA-CC6B-4589-A420-A9847F9A5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239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5B43DF07-A5CD-4EF3-820E-285479699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47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50DFDADA-C2DC-4942-B831-C8F01478C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872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5B1D84AA-FEBE-4688-867C-7A37B1CBB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0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.VnAvant" pitchFamily="34" charset="0"/>
              </a:defRPr>
            </a:lvl1pPr>
          </a:lstStyle>
          <a:p>
            <a:pPr>
              <a:defRPr/>
            </a:pPr>
            <a:fld id="{EDAA1EDE-DF7D-4792-B82D-8149351DA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6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25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08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161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27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426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698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135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64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537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9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41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398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841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021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72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545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613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210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71FD-4F31-46ED-BD03-BD87A96C9A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168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11433-82BE-4336-8482-DF28064CE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0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C18D-6287-46CE-8DE4-3EE01810F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6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FDBD2-CBD2-48C4-8E17-2A86C0FF7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15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CA98E-ED37-4C8B-AD98-BCFAE694D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787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2A5C0A-48D4-4BCC-A1F2-3A6576447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548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B96D-8E32-4A91-AA7F-B044389471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604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F0138-BB26-48A2-A58C-C916B36E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096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D4DBA-4683-454E-80C9-F03F9CD9F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890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88495-B192-4EB2-A912-5FCA72938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892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6DFE-2B18-4B68-A527-7A8806F095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738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D1970-0608-458B-B7B4-403939849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1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9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3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6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3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6889D-A9BB-4B71-B79E-3E26F71C8E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5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9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CFB787-8C5E-4B31-A6A9-846DD2450A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6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2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3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C558B-B298-430E-A39D-B4CD595F9C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8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1.jpeg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1. KHOTHƯ VIỆN GIÁO ÁN- GIÁO ÁN ĐIỆN TỬ\3. ẢNH\3. anh nen\5ade10c6fbfeee3a3c0d6dcae2531f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295400" y="217488"/>
            <a:ext cx="655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PHÚC ĐỒNG 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3592206" y="6353175"/>
            <a:ext cx="2492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C1C1D"/>
                </a:solidFill>
                <a:latin typeface=".VnTimeH" pitchFamily="34" charset="0"/>
                <a:cs typeface="Arial" panose="020B0604020202020204" pitchFamily="34" charset="0"/>
              </a:rPr>
              <a:t>N</a:t>
            </a:r>
            <a:r>
              <a:rPr lang="en-US" altLang="en-US" b="1" dirty="0" err="1">
                <a:solidFill>
                  <a:srgbClr val="0C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b="1" dirty="0" err="1">
                <a:solidFill>
                  <a:srgbClr val="0C1C1D"/>
                </a:solidFill>
                <a:latin typeface=".VnTimeH" pitchFamily="34" charset="0"/>
                <a:cs typeface="Arial" panose="020B0604020202020204" pitchFamily="34" charset="0"/>
              </a:rPr>
              <a:t>m</a:t>
            </a:r>
            <a:r>
              <a:rPr lang="en-US" altLang="en-US" b="1" dirty="0">
                <a:solidFill>
                  <a:srgbClr val="0C1C1D"/>
                </a:solidFill>
                <a:latin typeface=".VnTimeH" pitchFamily="34" charset="0"/>
                <a:cs typeface="Arial" panose="020B0604020202020204" pitchFamily="34" charset="0"/>
              </a:rPr>
              <a:t> hoc </a:t>
            </a:r>
            <a:r>
              <a:rPr lang="en-US" altLang="en-US" b="1" dirty="0" smtClean="0">
                <a:solidFill>
                  <a:srgbClr val="0C1C1D"/>
                </a:solidFill>
                <a:latin typeface=".VnTimeH" pitchFamily="34" charset="0"/>
                <a:cs typeface="Arial" panose="020B0604020202020204" pitchFamily="34" charset="0"/>
              </a:rPr>
              <a:t>2021 - 2022</a:t>
            </a:r>
            <a:endParaRPr lang="en-US" altLang="en-US" b="1" dirty="0">
              <a:solidFill>
                <a:srgbClr val="0C1C1D"/>
              </a:solidFill>
              <a:latin typeface=".VnTimeH" pitchFamily="34" charset="0"/>
              <a:cs typeface="Arial" panose="020B0604020202020204" pitchFamily="34" charset="0"/>
            </a:endParaRP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609600" y="2438400"/>
            <a:ext cx="70866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Lµm quen ch÷  viết : </a:t>
            </a:r>
            <a:endParaRPr lang="en-US" sz="4000" b="1" kern="10" dirty="0"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vant"/>
            </a:endParaRPr>
          </a:p>
          <a:p>
            <a:pPr algn="ctr">
              <a:spcBef>
                <a:spcPct val="50000"/>
              </a:spcBef>
              <a:defRPr/>
            </a:pPr>
            <a:endParaRPr lang="en-US" sz="2500" b="1" dirty="0">
              <a:solidFill>
                <a:srgbClr val="0C1C1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029861" y="4191000"/>
            <a:ext cx="50842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c</a:t>
            </a:r>
          </a:p>
          <a:p>
            <a:r>
              <a:rPr lang="en-US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BÍCH HẠNH </a:t>
            </a:r>
            <a:endParaRPr lang="en-US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0" smtClean="0">
              <a:solidFill>
                <a:srgbClr val="333399"/>
              </a:solidFill>
              <a:latin typeface=".VnAvant" pitchFamily="34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20650" y="125413"/>
            <a:ext cx="90233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CC"/>
                </a:solidFill>
                <a:latin typeface=".VnAvant" pitchFamily="34" charset="0"/>
              </a:rPr>
              <a:t>*Trß ch¬i 4:  </a:t>
            </a:r>
            <a:r>
              <a:rPr lang="en-US" sz="4000" smtClean="0">
                <a:solidFill>
                  <a:srgbClr val="0000CC"/>
                </a:solidFill>
                <a:latin typeface=".VnAvant" pitchFamily="34" charset="0"/>
              </a:rPr>
              <a:t>BÐ ®äc ch÷ cïng chim.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.VnAvant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52400" y="1066800"/>
            <a:ext cx="8839200" cy="54864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53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3657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4038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4876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5334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5715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6172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6629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708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7467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7848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822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8610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>
            <a:off x="137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>
            <a:off x="175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213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>
            <a:off x="2514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>
            <a:off x="2895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5" name="Line 25"/>
          <p:cNvSpPr>
            <a:spLocks noChangeShapeType="1"/>
          </p:cNvSpPr>
          <p:nvPr/>
        </p:nvSpPr>
        <p:spPr bwMode="auto">
          <a:xfrm>
            <a:off x="914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6" name="Line 26"/>
          <p:cNvSpPr>
            <a:spLocks noChangeShapeType="1"/>
          </p:cNvSpPr>
          <p:nvPr/>
        </p:nvSpPr>
        <p:spPr bwMode="auto">
          <a:xfrm>
            <a:off x="1524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7" name="Line 27"/>
          <p:cNvSpPr>
            <a:spLocks noChangeShapeType="1"/>
          </p:cNvSpPr>
          <p:nvPr/>
        </p:nvSpPr>
        <p:spPr bwMode="auto">
          <a:xfrm>
            <a:off x="152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8" name="Line 28"/>
          <p:cNvSpPr>
            <a:spLocks noChangeShapeType="1"/>
          </p:cNvSpPr>
          <p:nvPr/>
        </p:nvSpPr>
        <p:spPr bwMode="auto">
          <a:xfrm>
            <a:off x="1524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29" name="Line 29"/>
          <p:cNvSpPr>
            <a:spLocks noChangeShapeType="1"/>
          </p:cNvSpPr>
          <p:nvPr/>
        </p:nvSpPr>
        <p:spPr bwMode="auto">
          <a:xfrm>
            <a:off x="1524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0" name="Line 30"/>
          <p:cNvSpPr>
            <a:spLocks noChangeShapeType="1"/>
          </p:cNvSpPr>
          <p:nvPr/>
        </p:nvSpPr>
        <p:spPr bwMode="auto">
          <a:xfrm>
            <a:off x="1524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>
            <a:off x="152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152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1524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4" name="Line 34"/>
          <p:cNvSpPr>
            <a:spLocks noChangeShapeType="1"/>
          </p:cNvSpPr>
          <p:nvPr/>
        </p:nvSpPr>
        <p:spPr bwMode="auto">
          <a:xfrm>
            <a:off x="1524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5" name="Line 35"/>
          <p:cNvSpPr>
            <a:spLocks noChangeShapeType="1"/>
          </p:cNvSpPr>
          <p:nvPr/>
        </p:nvSpPr>
        <p:spPr bwMode="auto">
          <a:xfrm>
            <a:off x="152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6" name="Line 36"/>
          <p:cNvSpPr>
            <a:spLocks noChangeShapeType="1"/>
          </p:cNvSpPr>
          <p:nvPr/>
        </p:nvSpPr>
        <p:spPr bwMode="auto">
          <a:xfrm>
            <a:off x="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7" name="Line 37"/>
          <p:cNvSpPr>
            <a:spLocks noChangeShapeType="1"/>
          </p:cNvSpPr>
          <p:nvPr/>
        </p:nvSpPr>
        <p:spPr bwMode="auto">
          <a:xfrm>
            <a:off x="1524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8" name="Line 38"/>
          <p:cNvSpPr>
            <a:spLocks noChangeShapeType="1"/>
          </p:cNvSpPr>
          <p:nvPr/>
        </p:nvSpPr>
        <p:spPr bwMode="auto">
          <a:xfrm>
            <a:off x="152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39" name="Line 39"/>
          <p:cNvSpPr>
            <a:spLocks noChangeShapeType="1"/>
          </p:cNvSpPr>
          <p:nvPr/>
        </p:nvSpPr>
        <p:spPr bwMode="auto">
          <a:xfrm>
            <a:off x="1524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0" name="Oval 40"/>
          <p:cNvSpPr>
            <a:spLocks noChangeArrowheads="1"/>
          </p:cNvSpPr>
          <p:nvPr/>
        </p:nvSpPr>
        <p:spPr bwMode="auto">
          <a:xfrm>
            <a:off x="1676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2" name="Oval 42"/>
          <p:cNvSpPr>
            <a:spLocks noChangeArrowheads="1"/>
          </p:cNvSpPr>
          <p:nvPr/>
        </p:nvSpPr>
        <p:spPr bwMode="auto">
          <a:xfrm>
            <a:off x="7848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3" name="Oval 43"/>
          <p:cNvSpPr>
            <a:spLocks noChangeArrowheads="1"/>
          </p:cNvSpPr>
          <p:nvPr/>
        </p:nvSpPr>
        <p:spPr bwMode="auto">
          <a:xfrm>
            <a:off x="7086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4" name="Oval 44"/>
          <p:cNvSpPr>
            <a:spLocks noChangeArrowheads="1"/>
          </p:cNvSpPr>
          <p:nvPr/>
        </p:nvSpPr>
        <p:spPr bwMode="auto">
          <a:xfrm>
            <a:off x="6172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5" name="Oval 45"/>
          <p:cNvSpPr>
            <a:spLocks noChangeArrowheads="1"/>
          </p:cNvSpPr>
          <p:nvPr/>
        </p:nvSpPr>
        <p:spPr bwMode="auto">
          <a:xfrm>
            <a:off x="5334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6" name="Oval 46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7" name="Oval 47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8" name="Oval 48"/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9" name="Oval 49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0" name="Oval 50"/>
          <p:cNvSpPr>
            <a:spLocks noChangeArrowheads="1"/>
          </p:cNvSpPr>
          <p:nvPr/>
        </p:nvSpPr>
        <p:spPr bwMode="auto">
          <a:xfrm>
            <a:off x="457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1" name="Oval 51"/>
          <p:cNvSpPr>
            <a:spLocks noChangeArrowheads="1"/>
          </p:cNvSpPr>
          <p:nvPr/>
        </p:nvSpPr>
        <p:spPr bwMode="auto">
          <a:xfrm>
            <a:off x="137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2" name="Oval 52"/>
          <p:cNvSpPr>
            <a:spLocks noChangeArrowheads="1"/>
          </p:cNvSpPr>
          <p:nvPr/>
        </p:nvSpPr>
        <p:spPr bwMode="auto">
          <a:xfrm>
            <a:off x="8839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3" name="Oval 53"/>
          <p:cNvSpPr>
            <a:spLocks noChangeArrowheads="1"/>
          </p:cNvSpPr>
          <p:nvPr/>
        </p:nvSpPr>
        <p:spPr bwMode="auto">
          <a:xfrm>
            <a:off x="8229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4" name="Oval 54"/>
          <p:cNvSpPr>
            <a:spLocks noChangeArrowheads="1"/>
          </p:cNvSpPr>
          <p:nvPr/>
        </p:nvSpPr>
        <p:spPr bwMode="auto">
          <a:xfrm>
            <a:off x="7467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5" name="Oval 55"/>
          <p:cNvSpPr>
            <a:spLocks noChangeArrowheads="1"/>
          </p:cNvSpPr>
          <p:nvPr/>
        </p:nvSpPr>
        <p:spPr bwMode="auto">
          <a:xfrm>
            <a:off x="6629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6" name="Oval 56"/>
          <p:cNvSpPr>
            <a:spLocks noChangeArrowheads="1"/>
          </p:cNvSpPr>
          <p:nvPr/>
        </p:nvSpPr>
        <p:spPr bwMode="auto">
          <a:xfrm>
            <a:off x="5715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7" name="Oval 57"/>
          <p:cNvSpPr>
            <a:spLocks noChangeArrowheads="1"/>
          </p:cNvSpPr>
          <p:nvPr/>
        </p:nvSpPr>
        <p:spPr bwMode="auto">
          <a:xfrm>
            <a:off x="4876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8" name="Oval 58"/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9" name="Oval 59"/>
          <p:cNvSpPr>
            <a:spLocks noChangeArrowheads="1"/>
          </p:cNvSpPr>
          <p:nvPr/>
        </p:nvSpPr>
        <p:spPr bwMode="auto">
          <a:xfrm>
            <a:off x="3200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0" name="Oval 60"/>
          <p:cNvSpPr>
            <a:spLocks noChangeArrowheads="1"/>
          </p:cNvSpPr>
          <p:nvPr/>
        </p:nvSpPr>
        <p:spPr bwMode="auto">
          <a:xfrm>
            <a:off x="2514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1" name="Oval 61"/>
          <p:cNvSpPr>
            <a:spLocks noChangeArrowheads="1"/>
          </p:cNvSpPr>
          <p:nvPr/>
        </p:nvSpPr>
        <p:spPr bwMode="auto">
          <a:xfrm>
            <a:off x="175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2" name="Oval 62"/>
          <p:cNvSpPr>
            <a:spLocks noChangeArrowheads="1"/>
          </p:cNvSpPr>
          <p:nvPr/>
        </p:nvSpPr>
        <p:spPr bwMode="auto">
          <a:xfrm>
            <a:off x="91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3" name="Oval 63"/>
          <p:cNvSpPr>
            <a:spLocks noChangeArrowheads="1"/>
          </p:cNvSpPr>
          <p:nvPr/>
        </p:nvSpPr>
        <p:spPr bwMode="auto">
          <a:xfrm>
            <a:off x="152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4" name="Oval 64"/>
          <p:cNvSpPr>
            <a:spLocks noChangeArrowheads="1"/>
          </p:cNvSpPr>
          <p:nvPr/>
        </p:nvSpPr>
        <p:spPr bwMode="auto">
          <a:xfrm>
            <a:off x="6096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5" name="Oval 65"/>
          <p:cNvSpPr>
            <a:spLocks noChangeArrowheads="1"/>
          </p:cNvSpPr>
          <p:nvPr/>
        </p:nvSpPr>
        <p:spPr bwMode="auto">
          <a:xfrm>
            <a:off x="5334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6" name="Oval 66"/>
          <p:cNvSpPr>
            <a:spLocks noChangeArrowheads="1"/>
          </p:cNvSpPr>
          <p:nvPr/>
        </p:nvSpPr>
        <p:spPr bwMode="auto">
          <a:xfrm>
            <a:off x="4419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7" name="Oval 67"/>
          <p:cNvSpPr>
            <a:spLocks noChangeArrowheads="1"/>
          </p:cNvSpPr>
          <p:nvPr/>
        </p:nvSpPr>
        <p:spPr bwMode="auto">
          <a:xfrm>
            <a:off x="3657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8" name="Oval 68"/>
          <p:cNvSpPr>
            <a:spLocks noChangeArrowheads="1"/>
          </p:cNvSpPr>
          <p:nvPr/>
        </p:nvSpPr>
        <p:spPr bwMode="auto">
          <a:xfrm>
            <a:off x="2819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69" name="Oval 69"/>
          <p:cNvSpPr>
            <a:spLocks noChangeArrowheads="1"/>
          </p:cNvSpPr>
          <p:nvPr/>
        </p:nvSpPr>
        <p:spPr bwMode="auto">
          <a:xfrm>
            <a:off x="2057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0" name="Oval 70"/>
          <p:cNvSpPr>
            <a:spLocks noChangeArrowheads="1"/>
          </p:cNvSpPr>
          <p:nvPr/>
        </p:nvSpPr>
        <p:spPr bwMode="auto">
          <a:xfrm>
            <a:off x="137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1" name="Oval 71"/>
          <p:cNvSpPr>
            <a:spLocks noChangeArrowheads="1"/>
          </p:cNvSpPr>
          <p:nvPr/>
        </p:nvSpPr>
        <p:spPr bwMode="auto">
          <a:xfrm>
            <a:off x="457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2" name="Oval 72"/>
          <p:cNvSpPr>
            <a:spLocks noChangeArrowheads="1"/>
          </p:cNvSpPr>
          <p:nvPr/>
        </p:nvSpPr>
        <p:spPr bwMode="auto">
          <a:xfrm>
            <a:off x="152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3" name="Oval 73"/>
          <p:cNvSpPr>
            <a:spLocks noChangeArrowheads="1"/>
          </p:cNvSpPr>
          <p:nvPr/>
        </p:nvSpPr>
        <p:spPr bwMode="auto">
          <a:xfrm>
            <a:off x="914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4" name="Oval 74"/>
          <p:cNvSpPr>
            <a:spLocks noChangeArrowheads="1"/>
          </p:cNvSpPr>
          <p:nvPr/>
        </p:nvSpPr>
        <p:spPr bwMode="auto">
          <a:xfrm>
            <a:off x="1752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5" name="Oval 75"/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6" name="Oval 76"/>
          <p:cNvSpPr>
            <a:spLocks noChangeArrowheads="1"/>
          </p:cNvSpPr>
          <p:nvPr/>
        </p:nvSpPr>
        <p:spPr bwMode="auto">
          <a:xfrm>
            <a:off x="3276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7" name="Oval 77"/>
          <p:cNvSpPr>
            <a:spLocks noChangeArrowheads="1"/>
          </p:cNvSpPr>
          <p:nvPr/>
        </p:nvSpPr>
        <p:spPr bwMode="auto">
          <a:xfrm>
            <a:off x="3962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8" name="Oval 78"/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79" name="Oval 79"/>
          <p:cNvSpPr>
            <a:spLocks noChangeArrowheads="1"/>
          </p:cNvSpPr>
          <p:nvPr/>
        </p:nvSpPr>
        <p:spPr bwMode="auto">
          <a:xfrm>
            <a:off x="5715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0" name="Oval 80"/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1" name="Oval 81"/>
          <p:cNvSpPr>
            <a:spLocks noChangeArrowheads="1"/>
          </p:cNvSpPr>
          <p:nvPr/>
        </p:nvSpPr>
        <p:spPr bwMode="auto">
          <a:xfrm>
            <a:off x="7391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2" name="Oval 82"/>
          <p:cNvSpPr>
            <a:spLocks noChangeArrowheads="1"/>
          </p:cNvSpPr>
          <p:nvPr/>
        </p:nvSpPr>
        <p:spPr bwMode="auto">
          <a:xfrm>
            <a:off x="8229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3" name="Oval 83"/>
          <p:cNvSpPr>
            <a:spLocks noChangeArrowheads="1"/>
          </p:cNvSpPr>
          <p:nvPr/>
        </p:nvSpPr>
        <p:spPr bwMode="auto">
          <a:xfrm>
            <a:off x="8839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4" name="Oval 84"/>
          <p:cNvSpPr>
            <a:spLocks noChangeArrowheads="1"/>
          </p:cNvSpPr>
          <p:nvPr/>
        </p:nvSpPr>
        <p:spPr bwMode="auto">
          <a:xfrm>
            <a:off x="7391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5" name="Oval 85"/>
          <p:cNvSpPr>
            <a:spLocks noChangeArrowheads="1"/>
          </p:cNvSpPr>
          <p:nvPr/>
        </p:nvSpPr>
        <p:spPr bwMode="auto">
          <a:xfrm>
            <a:off x="655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6" name="Oval 86"/>
          <p:cNvSpPr>
            <a:spLocks noChangeArrowheads="1"/>
          </p:cNvSpPr>
          <p:nvPr/>
        </p:nvSpPr>
        <p:spPr bwMode="auto">
          <a:xfrm>
            <a:off x="5638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7" name="Oval 87"/>
          <p:cNvSpPr>
            <a:spLocks noChangeArrowheads="1"/>
          </p:cNvSpPr>
          <p:nvPr/>
        </p:nvSpPr>
        <p:spPr bwMode="auto">
          <a:xfrm>
            <a:off x="4800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8" name="Oval 88"/>
          <p:cNvSpPr>
            <a:spLocks noChangeArrowheads="1"/>
          </p:cNvSpPr>
          <p:nvPr/>
        </p:nvSpPr>
        <p:spPr bwMode="auto">
          <a:xfrm>
            <a:off x="3962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89" name="Oval 89"/>
          <p:cNvSpPr>
            <a:spLocks noChangeArrowheads="1"/>
          </p:cNvSpPr>
          <p:nvPr/>
        </p:nvSpPr>
        <p:spPr bwMode="auto">
          <a:xfrm>
            <a:off x="3200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0" name="Oval 90"/>
          <p:cNvSpPr>
            <a:spLocks noChangeArrowheads="1"/>
          </p:cNvSpPr>
          <p:nvPr/>
        </p:nvSpPr>
        <p:spPr bwMode="auto">
          <a:xfrm>
            <a:off x="251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1" name="Oval 91"/>
          <p:cNvSpPr>
            <a:spLocks noChangeArrowheads="1"/>
          </p:cNvSpPr>
          <p:nvPr/>
        </p:nvSpPr>
        <p:spPr bwMode="auto">
          <a:xfrm>
            <a:off x="1752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2" name="Oval 92"/>
          <p:cNvSpPr>
            <a:spLocks noChangeArrowheads="1"/>
          </p:cNvSpPr>
          <p:nvPr/>
        </p:nvSpPr>
        <p:spPr bwMode="auto">
          <a:xfrm>
            <a:off x="838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3" name="Oval 93"/>
          <p:cNvSpPr>
            <a:spLocks noChangeArrowheads="1"/>
          </p:cNvSpPr>
          <p:nvPr/>
        </p:nvSpPr>
        <p:spPr bwMode="auto">
          <a:xfrm>
            <a:off x="152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4" name="Oval 94"/>
          <p:cNvSpPr>
            <a:spLocks noChangeArrowheads="1"/>
          </p:cNvSpPr>
          <p:nvPr/>
        </p:nvSpPr>
        <p:spPr bwMode="auto">
          <a:xfrm>
            <a:off x="8610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5" name="Oval 95"/>
          <p:cNvSpPr>
            <a:spLocks noChangeArrowheads="1"/>
          </p:cNvSpPr>
          <p:nvPr/>
        </p:nvSpPr>
        <p:spPr bwMode="auto">
          <a:xfrm>
            <a:off x="7848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6" name="Oval 96"/>
          <p:cNvSpPr>
            <a:spLocks noChangeArrowheads="1"/>
          </p:cNvSpPr>
          <p:nvPr/>
        </p:nvSpPr>
        <p:spPr bwMode="auto">
          <a:xfrm>
            <a:off x="7086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7" name="Oval 97"/>
          <p:cNvSpPr>
            <a:spLocks noChangeArrowheads="1"/>
          </p:cNvSpPr>
          <p:nvPr/>
        </p:nvSpPr>
        <p:spPr bwMode="auto">
          <a:xfrm>
            <a:off x="838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8" name="Oval 98"/>
          <p:cNvSpPr>
            <a:spLocks noChangeArrowheads="1"/>
          </p:cNvSpPr>
          <p:nvPr/>
        </p:nvSpPr>
        <p:spPr bwMode="auto">
          <a:xfrm>
            <a:off x="8534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99" name="Oval 99"/>
          <p:cNvSpPr>
            <a:spLocks noChangeArrowheads="1"/>
          </p:cNvSpPr>
          <p:nvPr/>
        </p:nvSpPr>
        <p:spPr bwMode="auto">
          <a:xfrm>
            <a:off x="7848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0" name="Oval 100"/>
          <p:cNvSpPr>
            <a:spLocks noChangeArrowheads="1"/>
          </p:cNvSpPr>
          <p:nvPr/>
        </p:nvSpPr>
        <p:spPr bwMode="auto">
          <a:xfrm>
            <a:off x="7086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1" name="Oval 101"/>
          <p:cNvSpPr>
            <a:spLocks noChangeArrowheads="1"/>
          </p:cNvSpPr>
          <p:nvPr/>
        </p:nvSpPr>
        <p:spPr bwMode="auto">
          <a:xfrm>
            <a:off x="6096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2" name="Oval 102"/>
          <p:cNvSpPr>
            <a:spLocks noChangeArrowheads="1"/>
          </p:cNvSpPr>
          <p:nvPr/>
        </p:nvSpPr>
        <p:spPr bwMode="auto">
          <a:xfrm>
            <a:off x="5257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3" name="Oval 103"/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4" name="Oval 104"/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5" name="Oval 105"/>
          <p:cNvSpPr>
            <a:spLocks noChangeArrowheads="1"/>
          </p:cNvSpPr>
          <p:nvPr/>
        </p:nvSpPr>
        <p:spPr bwMode="auto">
          <a:xfrm>
            <a:off x="2819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6" name="Oval 106"/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7" name="Oval 107"/>
          <p:cNvSpPr>
            <a:spLocks noChangeArrowheads="1"/>
          </p:cNvSpPr>
          <p:nvPr/>
        </p:nvSpPr>
        <p:spPr bwMode="auto">
          <a:xfrm>
            <a:off x="457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8" name="Oval 108"/>
          <p:cNvSpPr>
            <a:spLocks noChangeArrowheads="1"/>
          </p:cNvSpPr>
          <p:nvPr/>
        </p:nvSpPr>
        <p:spPr bwMode="auto">
          <a:xfrm>
            <a:off x="8839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09" name="Oval 109"/>
          <p:cNvSpPr>
            <a:spLocks noChangeArrowheads="1"/>
          </p:cNvSpPr>
          <p:nvPr/>
        </p:nvSpPr>
        <p:spPr bwMode="auto">
          <a:xfrm>
            <a:off x="8229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0" name="Oval 110"/>
          <p:cNvSpPr>
            <a:spLocks noChangeArrowheads="1"/>
          </p:cNvSpPr>
          <p:nvPr/>
        </p:nvSpPr>
        <p:spPr bwMode="auto">
          <a:xfrm>
            <a:off x="4876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1" name="Oval 111"/>
          <p:cNvSpPr>
            <a:spLocks noChangeArrowheads="1"/>
          </p:cNvSpPr>
          <p:nvPr/>
        </p:nvSpPr>
        <p:spPr bwMode="auto">
          <a:xfrm>
            <a:off x="3962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2" name="Oval 112"/>
          <p:cNvSpPr>
            <a:spLocks noChangeArrowheads="1"/>
          </p:cNvSpPr>
          <p:nvPr/>
        </p:nvSpPr>
        <p:spPr bwMode="auto">
          <a:xfrm>
            <a:off x="3200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3" name="Oval 113"/>
          <p:cNvSpPr>
            <a:spLocks noChangeArrowheads="1"/>
          </p:cNvSpPr>
          <p:nvPr/>
        </p:nvSpPr>
        <p:spPr bwMode="auto">
          <a:xfrm>
            <a:off x="2514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4" name="Oval 114"/>
          <p:cNvSpPr>
            <a:spLocks noChangeArrowheads="1"/>
          </p:cNvSpPr>
          <p:nvPr/>
        </p:nvSpPr>
        <p:spPr bwMode="auto">
          <a:xfrm>
            <a:off x="7391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5" name="Oval 115"/>
          <p:cNvSpPr>
            <a:spLocks noChangeArrowheads="1"/>
          </p:cNvSpPr>
          <p:nvPr/>
        </p:nvSpPr>
        <p:spPr bwMode="auto">
          <a:xfrm>
            <a:off x="6629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6" name="Oval 116"/>
          <p:cNvSpPr>
            <a:spLocks noChangeArrowheads="1"/>
          </p:cNvSpPr>
          <p:nvPr/>
        </p:nvSpPr>
        <p:spPr bwMode="auto">
          <a:xfrm>
            <a:off x="5638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7" name="Oval 117"/>
          <p:cNvSpPr>
            <a:spLocks noChangeArrowheads="1"/>
          </p:cNvSpPr>
          <p:nvPr/>
        </p:nvSpPr>
        <p:spPr bwMode="auto">
          <a:xfrm>
            <a:off x="76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8" name="Oval 118"/>
          <p:cNvSpPr>
            <a:spLocks noChangeArrowheads="1"/>
          </p:cNvSpPr>
          <p:nvPr/>
        </p:nvSpPr>
        <p:spPr bwMode="auto">
          <a:xfrm>
            <a:off x="8839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19" name="Oval 119"/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0" name="Oval 120"/>
          <p:cNvSpPr>
            <a:spLocks noChangeArrowheads="1"/>
          </p:cNvSpPr>
          <p:nvPr/>
        </p:nvSpPr>
        <p:spPr bwMode="auto">
          <a:xfrm>
            <a:off x="6096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1" name="Oval 121"/>
          <p:cNvSpPr>
            <a:spLocks noChangeArrowheads="1"/>
          </p:cNvSpPr>
          <p:nvPr/>
        </p:nvSpPr>
        <p:spPr bwMode="auto">
          <a:xfrm>
            <a:off x="137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2" name="Oval 122"/>
          <p:cNvSpPr>
            <a:spLocks noChangeArrowheads="1"/>
          </p:cNvSpPr>
          <p:nvPr/>
        </p:nvSpPr>
        <p:spPr bwMode="auto">
          <a:xfrm>
            <a:off x="152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3" name="Oval 123"/>
          <p:cNvSpPr>
            <a:spLocks noChangeArrowheads="1"/>
          </p:cNvSpPr>
          <p:nvPr/>
        </p:nvSpPr>
        <p:spPr bwMode="auto">
          <a:xfrm>
            <a:off x="7010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4" name="Oval 124"/>
          <p:cNvSpPr>
            <a:spLocks noChangeArrowheads="1"/>
          </p:cNvSpPr>
          <p:nvPr/>
        </p:nvSpPr>
        <p:spPr bwMode="auto">
          <a:xfrm>
            <a:off x="7772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5" name="Oval 125"/>
          <p:cNvSpPr>
            <a:spLocks noChangeArrowheads="1"/>
          </p:cNvSpPr>
          <p:nvPr/>
        </p:nvSpPr>
        <p:spPr bwMode="auto">
          <a:xfrm>
            <a:off x="8534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6" name="Oval 126"/>
          <p:cNvSpPr>
            <a:spLocks noChangeArrowheads="1"/>
          </p:cNvSpPr>
          <p:nvPr/>
        </p:nvSpPr>
        <p:spPr bwMode="auto">
          <a:xfrm>
            <a:off x="5257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7" name="Oval 127"/>
          <p:cNvSpPr>
            <a:spLocks noChangeArrowheads="1"/>
          </p:cNvSpPr>
          <p:nvPr/>
        </p:nvSpPr>
        <p:spPr bwMode="auto">
          <a:xfrm>
            <a:off x="4419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8" name="Oval 128"/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29" name="Oval 129"/>
          <p:cNvSpPr>
            <a:spLocks noChangeArrowheads="1"/>
          </p:cNvSpPr>
          <p:nvPr/>
        </p:nvSpPr>
        <p:spPr bwMode="auto">
          <a:xfrm>
            <a:off x="2819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30" name="Oval 130"/>
          <p:cNvSpPr>
            <a:spLocks noChangeArrowheads="1"/>
          </p:cNvSpPr>
          <p:nvPr/>
        </p:nvSpPr>
        <p:spPr bwMode="auto">
          <a:xfrm>
            <a:off x="213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331" name="Text Box 131"/>
          <p:cNvSpPr txBox="1">
            <a:spLocks noChangeArrowheads="1"/>
          </p:cNvSpPr>
          <p:nvPr/>
        </p:nvSpPr>
        <p:spPr bwMode="auto">
          <a:xfrm>
            <a:off x="304800" y="5638800"/>
            <a:ext cx="609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51332" name="Text Box 132"/>
          <p:cNvSpPr txBox="1">
            <a:spLocks noChangeArrowheads="1"/>
          </p:cNvSpPr>
          <p:nvPr/>
        </p:nvSpPr>
        <p:spPr bwMode="auto">
          <a:xfrm>
            <a:off x="5181600" y="5791200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51333" name="Text Box 133"/>
          <p:cNvSpPr txBox="1">
            <a:spLocks noChangeArrowheads="1"/>
          </p:cNvSpPr>
          <p:nvPr/>
        </p:nvSpPr>
        <p:spPr bwMode="auto">
          <a:xfrm>
            <a:off x="6553200" y="5715000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51334" name="Text Box 134"/>
          <p:cNvSpPr txBox="1">
            <a:spLocks noChangeArrowheads="1"/>
          </p:cNvSpPr>
          <p:nvPr/>
        </p:nvSpPr>
        <p:spPr bwMode="auto">
          <a:xfrm>
            <a:off x="7772400" y="5638800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51335" name="Text Box 135"/>
          <p:cNvSpPr txBox="1">
            <a:spLocks noChangeArrowheads="1"/>
          </p:cNvSpPr>
          <p:nvPr/>
        </p:nvSpPr>
        <p:spPr bwMode="auto">
          <a:xfrm>
            <a:off x="1752600" y="5715000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51336" name="Text Box 136"/>
          <p:cNvSpPr txBox="1">
            <a:spLocks noChangeArrowheads="1"/>
          </p:cNvSpPr>
          <p:nvPr/>
        </p:nvSpPr>
        <p:spPr bwMode="auto">
          <a:xfrm>
            <a:off x="3886200" y="5715000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51337" name="Text Box 137"/>
          <p:cNvSpPr txBox="1">
            <a:spLocks noChangeArrowheads="1"/>
          </p:cNvSpPr>
          <p:nvPr/>
        </p:nvSpPr>
        <p:spPr bwMode="auto">
          <a:xfrm>
            <a:off x="2895600" y="5715000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  <a:latin typeface=".VnAvant" pitchFamily="34" charset="0"/>
              </a:rPr>
              <a:t>c</a:t>
            </a:r>
          </a:p>
        </p:txBody>
      </p:sp>
      <p:pic>
        <p:nvPicPr>
          <p:cNvPr id="51339" name="Picture 139" descr="04_vog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1123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8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51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513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2.59259E-6 C 0.01701 -0.00463 0.03159 0.0125 0.04305 0.02778 C 0.04444 0.04028 0.04652 0.05023 0.04166 0.06296 C 0.03315 0.08565 0.00746 0.08518 -0.00834 0.08703 C -0.0632 0.08518 -0.08039 0.08403 -0.13889 0.08703 C -0.14532 0.08981 -0.14688 0.09097 -0.14862 0.1 C -0.14705 0.12083 -0.14671 0.12291 -0.13612 0.13703 C -0.13421 0.1449 -0.13143 0.15208 -0.12639 0.1574 C -0.12379 0.16018 -0.11806 0.16481 -0.11806 0.16481 C -0.10903 0.18287 -0.1231 0.15486 -0.11112 0.17778 C -0.10921 0.18148 -0.10556 0.18889 -0.10556 0.18889 C -0.10417 0.20023 -0.10105 0.21065 -0.10417 0.22222 C -0.10764 0.23495 -0.12257 0.24213 -0.13195 0.24259 C -0.17448 0.24375 -0.21719 0.24375 -0.25973 0.24444 C -0.26841 0.25023 -0.2658 0.25324 -0.26806 0.26481 C -0.26754 0.27592 -0.26841 0.28727 -0.26667 0.29791 C -0.26546 0.30602 -0.25556 0.31342 -0.25139 0.31852 C -0.24896 0.32153 -0.24705 0.325 -0.24445 0.32778 C -0.23073 0.34213 -0.24966 0.31157 -0.22639 0.34259 C -0.22518 0.34444 -0.22414 0.34676 -0.2224 0.34815 C -0.21928 0.35046 -0.21563 0.35 -0.21251 0.35185 C -0.20244 0.35764 -0.19306 0.35995 -0.18195 0.36296 C -0.17448 0.36805 -0.16997 0.37384 -0.16806 0.38518 C -0.16702 0.3912 -0.16528 0.4037 -0.16528 0.4037 C -0.16771 0.42893 -0.17605 0.42523 -0.19584 0.42592 C -0.22969 0.42685 -0.26337 0.42708 -0.29723 0.42778 C -0.33195 0.44328 -0.35209 0.42754 -0.38056 0.41666 C -0.42709 0.41759 -0.45921 0.38912 -0.47639 0.43518 C -0.47587 0.44004 -0.47674 0.4456 -0.47501 0.45 C -0.47101 0.46041 -0.46094 0.46481 -0.45417 0.47037 C -0.44896 0.47477 -0.44532 0.48078 -0.44028 0.48518 C -0.43785 0.49467 -0.43351 0.49259 -0.42639 0.49444 C -0.42014 0.50671 -0.41945 0.53125 -0.43334 0.53518 C -0.45226 0.54051 -0.4724 0.53842 -0.49167 0.54259 C -0.49653 0.54699 -0.50192 0.5493 -0.50556 0.55555 C -0.50764 0.55903 -0.51112 0.56666 -0.51112 0.56666 C -0.5099 0.57847 -0.50869 0.58865 -0.50556 0.6 C -0.50452 0.6037 -0.50365 0.60717 -0.50278 0.61111 C -0.50226 0.61296 -0.50261 0.61551 -0.50139 0.61666 C -0.50001 0.61782 -0.49723 0.62037 -0.49723 0.62037 " pathEditMode="relative" ptsTypes="fffffffffffffffffffffffffffffffffffffffA">
                                      <p:cBhvr>
                                        <p:cTn id="56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3.7037E-6 C 0.03593 -0.03195 0.08107 -0.00417 0.11666 0.01481 C 0.12986 0.03611 0.13819 0.05625 0.14166 0.08333 C 0.14114 0.09143 0.14166 0.09953 0.14027 0.1074 C 0.13975 0.11041 0.13732 0.11203 0.13611 0.11481 C 0.1335 0.12083 0.13072 0.1287 0.12638 0.13333 C 0.11527 0.1449 0.10034 0.14444 0.08749 0.14814 C 0.0842 0.14907 0.08107 0.15092 0.07777 0.15185 C 0.07361 0.15277 0.06944 0.15301 0.06527 0.1537 C 0.05972 0.15486 0.04861 0.1574 0.04861 0.1574 C 0.03402 0.16713 0.02795 0.18287 0.02222 0.20185 C 0.01892 0.22777 0.02013 0.21365 0.02361 0.26088 C 0.0243 0.2699 0.02881 0.27754 0.03194 0.28518 C 0.05607 0.34328 0.11718 0.32662 0.15833 0.32777 C 0.18524 0.33078 0.20937 0.3331 0.23472 0.34444 C 0.24288 0.35532 0.24878 0.36389 0.25555 0.37592 C 0.25763 0.38657 0.26163 0.39745 0.26527 0.4074 C 0.26631 0.41389 0.26822 0.42569 0.26805 0.43148 C 0.2677 0.44328 0.2677 0.45532 0.26527 0.46666 C 0.26388 0.47314 0.25989 0.47777 0.25694 0.48333 C 0.25555 0.48588 0.25486 0.48912 0.25277 0.49051 C 0.24166 0.49745 0.22708 0.49745 0.21527 0.5 C 0.21006 0.50115 0.20503 0.50393 0.19999 0.50555 C 0.19062 0.51805 0.19461 0.54027 0.20138 0.55347 C 0.20885 0.60301 0.24357 0.6 0.27361 0.60162 C 0.28836 0.60416 0.30329 0.60486 0.31805 0.60717 C 0.32361 0.6125 0.33055 0.61666 0.33611 0.62222 C 0.33767 0.62361 0.33854 0.62639 0.34027 0.62777 C 0.34374 0.63032 0.34791 0.63078 0.35138 0.63333 C 0.35642 0.64328 0.3526 0.64884 0.34444 0.65162 C 0.34392 0.65439 0.3434 0.65648 0.34305 0.65902 C 0.34253 0.66296 0.34166 0.67014 0.34166 0.67014 " pathEditMode="relative" ptsTypes="fffffffffffffffffffffffffffffffA">
                                      <p:cBhvr>
                                        <p:cTn id="60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C 0.00468 -0.00926 0.00138 -0.0044 0.01111 -0.01296 C 0.0125 -0.01412 0.01527 -0.01666 0.01527 -0.01666 C 0.02708 -0.01273 0.03923 -0.01018 0.05138 -0.0074 C 0.06632 0.0051 0.05937 -0.00231 0.07222 0.01482 C 0.07621 0.02014 0.07795 0.03195 0.07916 0.03704 C 0.08055 0.04236 0.08281 0.04699 0.08472 0.05185 C 0.08802 0.06042 0.08784 0.07408 0.08888 0.08334 C 0.08836 0.1007 0.08871 0.11806 0.0875 0.13519 C 0.08715 0.13912 0.08333 0.14468 0.08194 0.14815 C 0.06718 0.18773 0.03316 0.19977 0.00277 0.20741 C -0.00591 0.20949 -0.01476 0.20857 -0.02362 0.20926 C -0.03733 0.21042 -0.04341 0.21111 -0.05695 0.21482 C -0.06077 0.21574 -0.06459 0.21922 -0.06806 0.22037 C -0.07309 0.22199 -0.0783 0.22269 -0.08334 0.22408 C -0.08664 0.22477 -0.08976 0.22639 -0.09306 0.22778 C -0.09445 0.22963 -0.09566 0.23195 -0.09723 0.23334 C -0.09844 0.23449 -0.10035 0.2338 -0.10139 0.23519 C -0.10469 0.23935 -0.10643 0.2456 -0.10973 0.25 C -0.11441 0.26852 -0.12309 0.28519 -0.12778 0.30371 C -0.13021 0.3132 -0.13612 0.33148 -0.13612 0.33148 C -0.13855 0.37014 -0.13924 0.38912 -0.12362 0.42037 C -0.11962 0.42848 -0.11493 0.43611 -0.11112 0.44445 C -0.10834 0.45047 -0.10278 0.46297 -0.10278 0.46297 C -0.10122 0.47338 -0.09879 0.4838 -0.09723 0.49445 C -0.09775 0.50486 -0.09723 0.51551 -0.09862 0.5257 C -0.10209 0.55116 -0.11112 0.55857 -0.12917 0.56482 C -0.13889 0.57454 -0.14601 0.57732 -0.15834 0.57963 C -0.17032 0.57894 -0.18247 0.5794 -0.19445 0.57755 C -0.19809 0.57709 -0.21094 0.5676 -0.2125 0.56482 C -0.21389 0.56204 -0.21476 0.5588 -0.21667 0.55741 C -0.21962 0.55486 -0.22309 0.55463 -0.22639 0.55371 C -0.23976 0.55463 -0.2533 0.55486 -0.26667 0.55741 C -0.26858 0.55764 -0.27414 0.56528 -0.275 0.56667 C -0.27709 0.56991 -0.28056 0.57755 -0.28056 0.57755 C -0.28195 0.59352 -0.28143 0.60648 -0.27917 0.62199 C -0.27848 0.63218 -0.27813 0.6588 -0.27223 0.66852 C -0.27136 0.66968 -0.26945 0.66945 -0.26806 0.67037 C -0.26632 0.6794 -0.26459 0.68403 -0.25973 0.69074 C -0.25695 0.70533 -0.25487 0.71528 -0.24445 0.72223 C -0.23368 0.71713 -0.23473 0.70139 -0.23473 0.68866 " pathEditMode="relative" ptsTypes="ffffffffffffffffffffffffffffffffffffffffA">
                                      <p:cBhvr>
                                        <p:cTn id="64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C 0.01354 -0.00903 0.02413 -0.00486 0.04027 -0.00371 C 0.04652 -0.00162 0.05017 0.00278 0.05555 0.0074 C 0.06145 0.01921 0.06944 0.02847 0.075 0.04074 C 0.08159 0.05555 0.08316 0.07222 0.08472 0.08889 C 0.0842 0.10185 0.0842 0.11481 0.08333 0.12778 C 0.08281 0.13565 0.07847 0.14074 0.075 0.14629 C 0.06597 0.16065 0.05555 0.17893 0.04166 0.18518 C 0.03559 0.19328 0.02743 0.19467 0.01944 0.19815 C 0.01406 0.20046 0.00277 0.20185 0.00277 0.20185 C 0.00138 0.20278 -0.00556 0.20717 -0.00695 0.20926 C -0.00973 0.21389 -0.01389 0.22407 -0.01389 0.22407 C -0.01129 0.25254 -0.00296 0.27754 0.0125 0.29815 C 0.0151 0.30162 0.01736 0.30532 0.02083 0.3074 C 0.02899 0.31227 0.0375 0.31296 0.04583 0.31666 C 0.04982 0.32384 0.05434 0.32801 0.05833 0.33518 C 0.06128 0.34722 0.06371 0.35787 0.06527 0.37037 C 0.06475 0.38449 0.06475 0.39884 0.06388 0.41296 C 0.06354 0.42014 0.05572 0.43078 0.05416 0.43333 C 0.04843 0.44352 0.04444 0.4456 0.03472 0.44815 C 0.02968 0.45162 0.02118 0.45625 0.01666 0.46111 C 0.01024 0.46782 0.00694 0.47592 0.00138 0.48333 C -0.00382 0.50416 0.00503 0.53819 0.01666 0.5537 C 0.02274 0.57824 0.02934 0.59236 0.05 0.59629 C 0.05451 0.60509 0.0592 0.60671 0.06666 0.60926 C 0.06927 0.6199 0.06614 0.60995 0.07222 0.62037 C 0.0743 0.62384 0.07777 0.63148 0.07777 0.63148 C 0.07829 0.63449 0.07864 0.63773 0.07916 0.64074 C 0.07951 0.64328 0.08055 0.64815 0.08055 0.64815 " pathEditMode="relative" ptsTypes="ffffffffffffffffffffffffffffA">
                                      <p:cBhvr>
                                        <p:cTn id="68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C 0.00973 -0.00509 0.01754 -0.00185 0.02778 -2.96296E-6 C 0.04358 0.00834 0.05226 0.02246 0.05955 0.0426 C 0.05851 0.06088 0.06424 0.09375 0.04584 0.1 C 0.04219 0.10116 0.03837 0.10116 0.03473 0.10185 C 0.03039 0.10255 0.02639 0.10301 0.02223 0.10371 C -0.00225 0.10301 -0.02692 0.10301 -0.0514 0.10185 C -0.06216 0.10139 -0.07188 0.09329 -0.08195 0.08889 C -0.0915 0.08473 -0.1014 0.0831 -0.11112 0.07963 C -0.14289 0.06806 -0.17744 0.03959 -0.20973 0.03519 C -0.21702 0.03195 -0.22466 0.02662 -0.23195 0.02408 C -0.28386 0.02732 -0.28942 0.01204 -0.31112 0.05556 C -0.31025 0.06736 -0.31112 0.0794 -0.30834 0.09074 C -0.30765 0.09352 -0.29462 0.11019 -0.29167 0.11482 C -0.27553 0.14005 -0.25452 0.1544 -0.23473 0.17408 C -0.22344 0.21922 -0.28039 0.21042 -0.29445 0.21111 C -0.31164 0.21366 -0.32865 0.21829 -0.34584 0.22037 C -0.35174 0.22199 -0.35817 0.22107 -0.3639 0.22408 C -0.37431 0.2294 -0.37657 0.24653 -0.38195 0.25741 C -0.38143 0.27408 -0.38212 0.30255 -0.37501 0.32037 C -0.37396 0.32315 -0.36702 0.33866 -0.36251 0.3426 C -0.35851 0.34607 -0.35244 0.34746 -0.34862 0.35185 C -0.33803 0.36366 -0.33473 0.37107 -0.3264 0.38519 C -0.32379 0.38959 -0.31962 0.39236 -0.31667 0.3963 C -0.3139 0.40718 -0.31737 0.39723 -0.31112 0.40556 C -0.30799 0.40973 -0.30869 0.41366 -0.30417 0.41667 C -0.29636 0.42176 -0.28351 0.42176 -0.27501 0.42593 C -0.26997 0.42848 -0.26355 0.4338 -0.25973 0.43889 C -0.25851 0.44051 -0.25834 0.44329 -0.25695 0.44445 C -0.25452 0.44653 -0.2514 0.44699 -0.24862 0.44815 C -0.24393 0.45301 -0.23942 0.4581 -0.23473 0.46297 C -0.23282 0.46505 -0.23299 0.46922 -0.23195 0.47223 C -0.22969 0.47848 -0.22917 0.47778 -0.22501 0.48148 C -0.21928 0.49653 -0.21945 0.51667 -0.21667 0.53334 C -0.21598 0.5375 -0.21685 0.5426 -0.21528 0.5463 C -0.20799 0.5632 -0.19636 0.56922 -0.18334 0.57223 C -0.16476 0.57153 -0.14636 0.57153 -0.12778 0.57014 C -0.12119 0.56991 -0.11667 0.56181 -0.11112 0.55926 C -0.10765 0.55764 -0.10365 0.5581 -0.10001 0.55741 C -0.09081 0.55324 -0.0816 0.55139 -0.07223 0.54815 C -0.06008 0.53843 -0.04306 0.52778 -0.02917 0.52408 C -0.02223 0.51852 -0.01771 0.5169 -0.00972 0.51482 C 0.01042 0.50139 0.02743 0.51644 0.04445 0.52778 C 0.04896 0.53079 0.04879 0.52801 0.05278 0.53334 C 0.05955 0.54236 0.06111 0.55394 0.06528 0.56482 C 0.06563 0.56783 0.06806 0.58658 0.06806 0.58889 C 0.06806 0.6088 0.06164 0.61667 0.05417 0.63148 C 0.0573 0.67246 0.054 0.65672 0.05955 0.67963 C 0.06025 0.68195 0.0599 0.68496 0.06111 0.68704 C 0.06216 0.68866 0.07726 0.69607 0.07778 0.6963 C 0.08264 0.69838 0.08611 0.7044 0.09167 0.70556 C 0.10365 0.70787 0.1158 0.7088 0.12761 0.71111 C 0.13629 0.71019 0.15243 0.71435 0.14445 0.69815 C 0.14514 0.6882 0.14358 0.67547 0.15139 0.67037 " pathEditMode="relative" ptsTypes="fffffffffffffffffffffffffffffffffffffffffffffffffffffA">
                                      <p:cBhvr>
                                        <p:cTn id="72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C 0.00747 0.00324 0.0033 0.00671 0.00695 0.01482 C 0.01441 0.03125 0.01163 0.0206 0.01806 0.03148 C 0.03021 0.05255 0.01719 0.03403 0.02899 0.05 C 0.0309 0.05695 0.03438 0.05972 0.03594 0.06667 C 0.03837 0.08704 0.04115 0.10232 0.03594 0.12408 C 0.03403 0.13241 0.02292 0.1338 0.01806 0.13519 C 0.00243 0.14005 -0.01337 0.14121 -0.02917 0.14259 C -0.07552 0.14676 -0.08923 0.14514 -0.15278 0.1463 C -0.16701 0.14884 -0.18177 0.15 -0.19583 0.15371 C -0.20555 0.16019 -0.20608 0.1588 -0.21111 0.17222 C -0.20972 0.19144 -0.20903 0.20347 -0.2 0.21852 C -0.19548 0.23727 -0.20035 0.22361 -0.1875 0.24074 C -0.1842 0.24537 -0.18281 0.25278 -0.17917 0.25741 C -0.17778 0.25926 -0.17535 0.25949 -0.17361 0.26111 C -0.17153 0.2632 -0.17014 0.26644 -0.16823 0.26852 C -0.16476 0.27176 -0.15746 0.27454 -0.15417 0.27593 C -0.15069 0.27755 -0.14792 0.28171 -0.14444 0.28333 C -0.1368 0.28681 -0.13785 0.2831 -0.13055 0.28889 C -0.11858 0.29838 -0.10677 0.31065 -0.09861 0.32593 C -0.09479 0.3331 -0.09288 0.34583 -0.09028 0.35371 C -0.08854 0.37246 -0.08698 0.37986 -0.09167 0.40185 C -0.09427 0.41412 -0.11996 0.41806 -0.12222 0.41852 C -0.15156 0.425 -0.12778 0.42037 -0.19444 0.42222 C -0.21094 0.42662 -0.18906 0.42176 -0.21667 0.42222 C -0.24392 0.42269 -0.27135 0.42477 -0.29861 0.42593 C -0.31111 0.42917 -0.31667 0.43403 -0.32639 0.44445 C -0.33576 0.4544 -0.34653 0.46343 -0.35278 0.47778 C -0.35746 0.48866 -0.35851 0.49815 -0.36667 0.50556 C -0.36753 0.50857 -0.36805 0.51204 -0.36944 0.51482 C -0.37535 0.52662 -0.37621 0.51736 -0.37361 0.52778 C -0.37864 0.53658 -0.38264 0.54236 -0.38055 0.55371 C -0.37969 0.55185 -0.37708 0.55023 -0.37778 0.54815 C -0.37847 0.5463 -0.38073 0.54884 -0.38194 0.55 C -0.38351 0.55139 -0.38455 0.55394 -0.38611 0.55556 C -0.39392 0.56435 -0.38628 0.55394 -0.39583 0.56296 C -0.40903 0.57546 -0.39028 0.56204 -0.40555 0.57222 C -0.40816 0.58241 -0.41076 0.59283 -0.41528 0.60185 C -0.41354 0.62847 -0.41493 0.61551 -0.41111 0.64074 C -0.41059 0.64398 -0.4092 0.64699 -0.40833 0.65 C -0.40781 0.65185 -0.40816 0.6544 -0.40694 0.65556 C -0.40295 0.65996 -0.39375 0.65833 -0.38889 0.66482 C -0.38125 0.675 -0.37864 0.68634 -0.36944 0.69445 C -0.36267 0.69144 -0.3618 0.68889 -0.35555 0.69445 C -0.35417 0.69815 -0.35243 0.70162 -0.35139 0.70556 C -0.35087 0.70764 -0.35417 0.7 -0.35417 0.7 " pathEditMode="relative" ptsTypes="fffffffffffffffffffffffffffffffffffffffffffffA">
                                      <p:cBhvr>
                                        <p:cTn id="76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C 0.00087 -0.00255 0.00174 -0.00509 0.00278 -0.00741 C 0.00365 -0.00926 0.0066 -0.01111 0.00556 -0.01296 C 0.00417 -0.01551 0.00104 -0.01458 -0.00139 -0.01481 C -0.01198 -0.01574 -0.02274 -0.01597 -0.03333 -0.01667 C -0.04201 -0.0206 -0.04965 -0.02824 -0.05833 -0.03148 C -0.06823 -0.03518 -0.08003 -0.03773 -0.09028 -0.04074 C -0.10382 -0.04977 -0.11875 -0.05255 -0.13333 -0.05741 C -0.15955 -0.05625 -0.1724 -0.05602 -0.19444 -0.05185 C -0.20382 -0.0456 -0.20556 -0.03704 -0.21111 -0.02593 C -0.21476 -0.00208 -0.21667 0.02407 -0.20833 0.0463 C -0.20521 0.06759 -0.19861 0.0882 -0.18889 0.10556 C -0.18368 0.11482 -0.17951 0.1257 -0.17083 0.12963 C -0.16215 0.1412 -0.15243 0.15324 -0.14167 0.16111 C -0.12274 0.17477 -0.09965 0.17732 -0.07917 0.18495 C -0.06302 0.19144 -0.04774 0.20046 -0.03194 0.20741 C -0.01806 0.21366 -0.00573 0.21736 0.00833 0.22037 C 0.01736 0.22245 0.01111 0.22269 0.02222 0.2257 C 0.03524 0.22963 0.04931 0.2331 0.0625 0.23495 C 0.07396 0.24005 0.08576 0.24097 0.09722 0.2463 C 0.10278 0.26806 0.10451 0.29005 0.10694 0.31296 C 0.10642 0.32338 0.10694 0.33403 0.10556 0.34445 C 0.10486 0.34977 0.10104 0.35324 0.09861 0.35741 C 0.09306 0.36736 0.08715 0.38009 0.08056 0.38889 C 0.07708 0.40255 0.07309 0.39861 0.06528 0.41111 C 0.06302 0.41482 0.06094 0.41898 0.05833 0.42222 C 0.03316 0.45347 0.02656 0.44468 -0.01389 0.4463 C -0.03403 0.4456 -0.07066 0.44861 -0.09444 0.44074 C -0.10608 0.4456 -0.11024 0.46482 -0.1125 0.47963 C -0.11181 0.49769 -0.11319 0.51829 -0.10694 0.53495 C -0.10573 0.54306 -0.10469 0.55023 -0.10139 0.55741 C -0.09965 0.56088 -0.09687 0.56435 -0.09583 0.56829 C -0.09062 0.58889 -0.08628 0.6081 -0.07361 0.62222 C -0.06597 0.63032 -0.07049 0.63218 -0.05972 0.63495 C -0.04948 0.64421 -0.05208 0.6382 -0.05 0.65162 C -0.05295 0.66782 -0.04931 0.66435 -0.05556 0.66829 " pathEditMode="relative" ptsTypes="fffffffffffffffffffffffffffffffffffA">
                                      <p:cBhvr>
                                        <p:cTn id="80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C 0.00608 -0.00532 0.0125 -0.0081 0.01944 -0.01111 C 0.02691 -0.01041 0.03437 -0.01065 0.04167 -0.00926 C 0.05364 -0.00717 0.0658 0.00417 0.075 0.01296 C 0.08663 0.02408 0.09792 0.03588 0.10972 0.0463 C 0.11458 0.0507 0.11875 0.0581 0.12361 0.06296 C 0.12951 0.06875 0.13507 0.07523 0.14167 0.07963 C 0.14983 0.08496 0.15174 0.0838 0.15833 0.09259 C 0.16024 0.10278 0.16614 0.1088 0.16944 0.11852 C 0.17378 0.13148 0.17621 0.14537 0.17778 0.15926 C 0.17726 0.18334 0.17726 0.20741 0.17639 0.23148 C 0.17604 0.24074 0.16858 0.25162 0.16528 0.25926 C 0.15955 0.27315 0.15295 0.28496 0.14444 0.2963 C 0.13854 0.30417 0.13489 0.32014 0.12778 0.32963 C 0.12066 0.35324 0.12257 0.37269 0.13611 0.39074 C 0.13767 0.39676 0.14549 0.4081 0.15 0.41111 C 0.1526 0.41296 0.15833 0.41482 0.15833 0.41482 C 0.16476 0.42639 0.1717 0.42871 0.18055 0.43519 C 0.18628 0.43935 0.19184 0.44514 0.19722 0.45 C 0.20139 0.45371 0.2066 0.4625 0.20972 0.46852 C 0.22222 0.49236 0.22326 0.51597 0.22639 0.54445 C 0.22587 0.55625 0.22587 0.56783 0.225 0.57963 C 0.2243 0.58935 0.21788 0.59491 0.21389 0.60185 C 0.20885 0.61088 0.20746 0.61968 0.20139 0.62778 C 0.20382 0.65324 0.19983 0.63496 0.20972 0.64815 " pathEditMode="relative" ptsTypes="ffffffffffffffffffffffffA">
                                      <p:cBhvr>
                                        <p:cTn id="84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2" grpId="0"/>
      <p:bldP spid="51333" grpId="0"/>
      <p:bldP spid="51334" grpId="0"/>
      <p:bldP spid="51336" grpId="0"/>
      <p:bldP spid="513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:\1. KHOTHƯ VIỆN GIÁO ÁN- GIÁO ÁN ĐIỆN TỬ\3. ẢNH\3. anh nen\hinh-nen-thiet-ke-bai-giang-6_45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600200" y="2034172"/>
            <a:ext cx="708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3509" y="2357337"/>
            <a:ext cx="5769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Times New Roman"/>
              </a:rPr>
              <a:t>* Trò </a:t>
            </a:r>
            <a:r>
              <a:rPr lang="it-IT" sz="3600" b="1" dirty="0">
                <a:solidFill>
                  <a:srgbClr val="FF0000"/>
                </a:solidFill>
                <a:latin typeface="Times New Roman"/>
              </a:rPr>
              <a:t>chơi </a:t>
            </a:r>
            <a:r>
              <a:rPr lang="it-IT" sz="3600" b="1" dirty="0" smtClean="0">
                <a:solidFill>
                  <a:srgbClr val="FF0000"/>
                </a:solidFill>
                <a:latin typeface="Times New Roman"/>
              </a:rPr>
              <a:t> 4: Thử tài của bé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WordArt 4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BÐ h·y t« mµu ch÷ c¸i i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 Nèi ch÷ c¸i i tªn gäi d­íi tranh ®Õn ch÷ i ®¬n lÎ</a:t>
            </a:r>
          </a:p>
        </p:txBody>
      </p:sp>
      <p:pic>
        <p:nvPicPr>
          <p:cNvPr id="75782" name="Picture 6" descr="363141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2819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 descr="birdlin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048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5" name="Picture 9" descr="mozz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2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WordArt 11"/>
          <p:cNvSpPr>
            <a:spLocks noChangeArrowheads="1" noChangeShapeType="1" noTextEdit="1"/>
          </p:cNvSpPr>
          <p:nvPr/>
        </p:nvSpPr>
        <p:spPr bwMode="auto">
          <a:xfrm>
            <a:off x="4191000" y="2743200"/>
            <a:ext cx="3048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/>
              </a:rPr>
              <a:t>i</a:t>
            </a:r>
          </a:p>
        </p:txBody>
      </p:sp>
      <p:sp>
        <p:nvSpPr>
          <p:cNvPr id="75788" name="WordArt 12"/>
          <p:cNvSpPr>
            <a:spLocks noChangeArrowheads="1" noChangeShapeType="1" noTextEdit="1"/>
          </p:cNvSpPr>
          <p:nvPr/>
        </p:nvSpPr>
        <p:spPr bwMode="auto">
          <a:xfrm>
            <a:off x="762000" y="3505200"/>
            <a:ext cx="19050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Chim s©u</a:t>
            </a:r>
          </a:p>
        </p:txBody>
      </p:sp>
      <p:sp>
        <p:nvSpPr>
          <p:cNvPr id="75789" name="WordArt 13"/>
          <p:cNvSpPr>
            <a:spLocks noChangeArrowheads="1" noChangeShapeType="1" noTextEdit="1"/>
          </p:cNvSpPr>
          <p:nvPr/>
        </p:nvSpPr>
        <p:spPr bwMode="auto">
          <a:xfrm>
            <a:off x="5715000" y="3276600"/>
            <a:ext cx="14478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Chã sãi</a:t>
            </a:r>
          </a:p>
        </p:txBody>
      </p:sp>
      <p:sp>
        <p:nvSpPr>
          <p:cNvPr id="75790" name="WordArt 14"/>
          <p:cNvSpPr>
            <a:spLocks noChangeArrowheads="1" noChangeShapeType="1" noTextEdit="1"/>
          </p:cNvSpPr>
          <p:nvPr/>
        </p:nvSpPr>
        <p:spPr bwMode="auto">
          <a:xfrm>
            <a:off x="533400" y="5715000"/>
            <a:ext cx="216217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Con muçi</a:t>
            </a:r>
          </a:p>
        </p:txBody>
      </p:sp>
      <p:sp>
        <p:nvSpPr>
          <p:cNvPr id="75791" name="WordArt 15"/>
          <p:cNvSpPr>
            <a:spLocks noChangeArrowheads="1" noChangeShapeType="1" noTextEdit="1"/>
          </p:cNvSpPr>
          <p:nvPr/>
        </p:nvSpPr>
        <p:spPr bwMode="auto">
          <a:xfrm>
            <a:off x="5943600" y="5410200"/>
            <a:ext cx="1809750" cy="55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Con ruåi</a:t>
            </a:r>
          </a:p>
        </p:txBody>
      </p:sp>
      <p:pic>
        <p:nvPicPr>
          <p:cNvPr id="75792" name="Picture 16" descr="ANd9GcSkflGhGQu7UXEEBkxr9mKjhClg6e5XydnOtFxfJCN32y7JDSouh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0"/>
            <a:ext cx="22098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BÐ h·y t« mµu ch÷ c¸i i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 Nèi ch÷ c¸i i tªn gäi d­íi tranh ®Õn ch÷ i ®¬n lÎ</a:t>
            </a:r>
          </a:p>
        </p:txBody>
      </p:sp>
      <p:pic>
        <p:nvPicPr>
          <p:cNvPr id="77827" name="Picture 3" descr="363141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2819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birdlin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048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mozz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2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edfly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1905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1" name="WordArt 7"/>
          <p:cNvSpPr>
            <a:spLocks noChangeArrowheads="1" noChangeShapeType="1" noTextEdit="1"/>
          </p:cNvSpPr>
          <p:nvPr/>
        </p:nvSpPr>
        <p:spPr bwMode="auto">
          <a:xfrm>
            <a:off x="4038600" y="2590800"/>
            <a:ext cx="381000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Avant"/>
              </a:rPr>
              <a:t>i</a:t>
            </a:r>
          </a:p>
        </p:txBody>
      </p:sp>
      <p:sp>
        <p:nvSpPr>
          <p:cNvPr id="77832" name="WordArt 8"/>
          <p:cNvSpPr>
            <a:spLocks noChangeArrowheads="1" noChangeShapeType="1" noTextEdit="1"/>
          </p:cNvSpPr>
          <p:nvPr/>
        </p:nvSpPr>
        <p:spPr bwMode="auto">
          <a:xfrm>
            <a:off x="762000" y="3505200"/>
            <a:ext cx="19050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Chim s©u</a:t>
            </a:r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5715000" y="3276600"/>
            <a:ext cx="14478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Chã sãi</a:t>
            </a:r>
          </a:p>
        </p:txBody>
      </p:sp>
      <p:sp>
        <p:nvSpPr>
          <p:cNvPr id="77834" name="WordArt 10"/>
          <p:cNvSpPr>
            <a:spLocks noChangeArrowheads="1" noChangeShapeType="1" noTextEdit="1"/>
          </p:cNvSpPr>
          <p:nvPr/>
        </p:nvSpPr>
        <p:spPr bwMode="auto">
          <a:xfrm>
            <a:off x="533400" y="5715000"/>
            <a:ext cx="216217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Con muçi</a:t>
            </a:r>
          </a:p>
        </p:txBody>
      </p:sp>
      <p:sp>
        <p:nvSpPr>
          <p:cNvPr id="77835" name="WordArt 11"/>
          <p:cNvSpPr>
            <a:spLocks noChangeArrowheads="1" noChangeShapeType="1" noTextEdit="1"/>
          </p:cNvSpPr>
          <p:nvPr/>
        </p:nvSpPr>
        <p:spPr bwMode="auto">
          <a:xfrm>
            <a:off x="5715000" y="5410200"/>
            <a:ext cx="1809750" cy="55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Con ruåi</a:t>
            </a:r>
          </a:p>
        </p:txBody>
      </p:sp>
      <p:sp>
        <p:nvSpPr>
          <p:cNvPr id="77843" name="Line 19"/>
          <p:cNvSpPr>
            <a:spLocks noChangeShapeType="1"/>
          </p:cNvSpPr>
          <p:nvPr/>
        </p:nvSpPr>
        <p:spPr bwMode="auto">
          <a:xfrm>
            <a:off x="1371600" y="39624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 flipV="1">
            <a:off x="1828800" y="4267200"/>
            <a:ext cx="2286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845" name="Line 21"/>
          <p:cNvSpPr>
            <a:spLocks noChangeShapeType="1"/>
          </p:cNvSpPr>
          <p:nvPr/>
        </p:nvSpPr>
        <p:spPr bwMode="auto">
          <a:xfrm flipV="1">
            <a:off x="2743200" y="4267200"/>
            <a:ext cx="144780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846" name="Line 22"/>
          <p:cNvSpPr>
            <a:spLocks noChangeShapeType="1"/>
          </p:cNvSpPr>
          <p:nvPr/>
        </p:nvSpPr>
        <p:spPr bwMode="auto">
          <a:xfrm flipH="1">
            <a:off x="5486400" y="5943600"/>
            <a:ext cx="1981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847" name="Line 23"/>
          <p:cNvSpPr>
            <a:spLocks noChangeShapeType="1"/>
          </p:cNvSpPr>
          <p:nvPr/>
        </p:nvSpPr>
        <p:spPr bwMode="auto">
          <a:xfrm flipH="1" flipV="1">
            <a:off x="4267200" y="4343400"/>
            <a:ext cx="12192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 flipH="1">
            <a:off x="6705600" y="37338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849" name="Line 25"/>
          <p:cNvSpPr>
            <a:spLocks noChangeShapeType="1"/>
          </p:cNvSpPr>
          <p:nvPr/>
        </p:nvSpPr>
        <p:spPr bwMode="auto">
          <a:xfrm flipH="1" flipV="1">
            <a:off x="4343400" y="3657600"/>
            <a:ext cx="2362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7851" name="Picture 27" descr="ANd9GcSkflGhGQu7UXEEBkxr9mKjhClg6e5XydnOtFxfJCN32y7JDSouh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22098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4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www3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3962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WordArt 3"/>
          <p:cNvSpPr>
            <a:spLocks noChangeArrowheads="1" noChangeShapeType="1" noTextEdit="1"/>
          </p:cNvSpPr>
          <p:nvPr/>
        </p:nvSpPr>
        <p:spPr bwMode="auto">
          <a:xfrm>
            <a:off x="1143000" y="3810000"/>
            <a:ext cx="57150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¥i con chim chiÒn chiÖn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Hãt chi mµ vang trêi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Tõng giät long lanh r¬i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T«i ®­a tay t«i høng.</a:t>
            </a:r>
          </a:p>
        </p:txBody>
      </p:sp>
      <p:sp>
        <p:nvSpPr>
          <p:cNvPr id="83972" name="WordArt 4"/>
          <p:cNvSpPr>
            <a:spLocks noChangeArrowheads="1" noChangeShapeType="1" noTextEdit="1"/>
          </p:cNvSpPr>
          <p:nvPr/>
        </p:nvSpPr>
        <p:spPr bwMode="auto">
          <a:xfrm>
            <a:off x="838200" y="609600"/>
            <a:ext cx="6477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G¹ch ch©n ch÷ c¸i    trong bµi th¬</a:t>
            </a:r>
          </a:p>
        </p:txBody>
      </p:sp>
      <p:sp>
        <p:nvSpPr>
          <p:cNvPr id="83973" name="WordArt 5"/>
          <p:cNvSpPr>
            <a:spLocks noChangeArrowheads="1" noChangeShapeType="1" noTextEdit="1"/>
          </p:cNvSpPr>
          <p:nvPr/>
        </p:nvSpPr>
        <p:spPr bwMode="auto">
          <a:xfrm>
            <a:off x="5600700" y="5943600"/>
            <a:ext cx="24765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Cã  ...... ch÷ t</a:t>
            </a:r>
          </a:p>
        </p:txBody>
      </p:sp>
      <p:sp>
        <p:nvSpPr>
          <p:cNvPr id="83980" name="WordArt 12"/>
          <p:cNvSpPr>
            <a:spLocks noChangeArrowheads="1" noChangeShapeType="1" noTextEdit="1"/>
          </p:cNvSpPr>
          <p:nvPr/>
        </p:nvSpPr>
        <p:spPr bwMode="auto">
          <a:xfrm flipH="1">
            <a:off x="4572000" y="685800"/>
            <a:ext cx="152400" cy="228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t</a:t>
            </a:r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49530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3984" name="WordArt 16"/>
          <p:cNvSpPr>
            <a:spLocks noChangeArrowheads="1" noChangeShapeType="1" noTextEdit="1"/>
          </p:cNvSpPr>
          <p:nvPr/>
        </p:nvSpPr>
        <p:spPr bwMode="auto">
          <a:xfrm flipH="1">
            <a:off x="533400" y="1600200"/>
            <a:ext cx="9906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/>
              </a:rPr>
              <a:t>t</a:t>
            </a:r>
          </a:p>
        </p:txBody>
      </p:sp>
      <p:sp>
        <p:nvSpPr>
          <p:cNvPr id="83985" name="WordArt 17"/>
          <p:cNvSpPr>
            <a:spLocks noChangeArrowheads="1" noChangeShapeType="1" noTextEdit="1"/>
          </p:cNvSpPr>
          <p:nvPr/>
        </p:nvSpPr>
        <p:spPr bwMode="auto">
          <a:xfrm>
            <a:off x="3048000" y="0"/>
            <a:ext cx="1905000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T« ch÷ c¸i t in rçng</a:t>
            </a:r>
            <a:endParaRPr lang="en-US" sz="3600" b="1" kern="1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36982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www3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72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WordArt 3"/>
          <p:cNvSpPr>
            <a:spLocks noChangeArrowheads="1" noChangeShapeType="1" noTextEdit="1"/>
          </p:cNvSpPr>
          <p:nvPr/>
        </p:nvSpPr>
        <p:spPr bwMode="auto">
          <a:xfrm>
            <a:off x="1371600" y="3962400"/>
            <a:ext cx="57150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¥i con chim chiÒn chiÖn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Hãt chi mµ vang trêi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Tõng giät long lanh r¬i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T«i ®­a tay t«i høng.</a:t>
            </a:r>
          </a:p>
        </p:txBody>
      </p:sp>
      <p:sp>
        <p:nvSpPr>
          <p:cNvPr id="84996" name="WordArt 4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6477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G¹ch ch©n ch÷ c¸i    trong bµi th¬</a:t>
            </a:r>
          </a:p>
        </p:txBody>
      </p:sp>
      <p:sp>
        <p:nvSpPr>
          <p:cNvPr id="84997" name="WordArt 5"/>
          <p:cNvSpPr>
            <a:spLocks noChangeArrowheads="1" noChangeShapeType="1" noTextEdit="1"/>
          </p:cNvSpPr>
          <p:nvPr/>
        </p:nvSpPr>
        <p:spPr bwMode="auto">
          <a:xfrm>
            <a:off x="5600700" y="5943600"/>
            <a:ext cx="24765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Cã   7  ch÷ t</a:t>
            </a:r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4495800" y="5867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2438400" y="4800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1828800" y="5791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1676400" y="541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5002" name="Line 10"/>
          <p:cNvSpPr>
            <a:spLocks noChangeShapeType="1"/>
          </p:cNvSpPr>
          <p:nvPr/>
        </p:nvSpPr>
        <p:spPr bwMode="auto">
          <a:xfrm>
            <a:off x="3581400" y="541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5003" name="Line 11"/>
          <p:cNvSpPr>
            <a:spLocks noChangeShapeType="1"/>
          </p:cNvSpPr>
          <p:nvPr/>
        </p:nvSpPr>
        <p:spPr bwMode="auto">
          <a:xfrm>
            <a:off x="3657600" y="5867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5004" name="WordArt 12"/>
          <p:cNvSpPr>
            <a:spLocks noChangeArrowheads="1" noChangeShapeType="1" noTextEdit="1"/>
          </p:cNvSpPr>
          <p:nvPr/>
        </p:nvSpPr>
        <p:spPr bwMode="auto">
          <a:xfrm flipH="1">
            <a:off x="4876800" y="838200"/>
            <a:ext cx="152400" cy="228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t</a:t>
            </a:r>
          </a:p>
        </p:txBody>
      </p:sp>
      <p:sp>
        <p:nvSpPr>
          <p:cNvPr id="85005" name="WordArt 13"/>
          <p:cNvSpPr>
            <a:spLocks noChangeArrowheads="1" noChangeShapeType="1" noTextEdit="1"/>
          </p:cNvSpPr>
          <p:nvPr/>
        </p:nvSpPr>
        <p:spPr bwMode="auto">
          <a:xfrm>
            <a:off x="3200400" y="228600"/>
            <a:ext cx="1905000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T« ch÷ c¸i t in rçng</a:t>
            </a:r>
            <a:endParaRPr lang="en-US" sz="3600" b="1" kern="1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85006" name="Line 14"/>
          <p:cNvSpPr>
            <a:spLocks noChangeShapeType="1"/>
          </p:cNvSpPr>
          <p:nvPr/>
        </p:nvSpPr>
        <p:spPr bwMode="auto">
          <a:xfrm>
            <a:off x="5867400" y="4800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5007" name="WordArt 15"/>
          <p:cNvSpPr>
            <a:spLocks noChangeArrowheads="1" noChangeShapeType="1" noTextEdit="1"/>
          </p:cNvSpPr>
          <p:nvPr/>
        </p:nvSpPr>
        <p:spPr bwMode="auto">
          <a:xfrm flipH="1">
            <a:off x="533400" y="1600200"/>
            <a:ext cx="9906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963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8" name="WordArt 10"/>
          <p:cNvSpPr>
            <a:spLocks noChangeArrowheads="1" noChangeShapeType="1" noTextEdit="1"/>
          </p:cNvSpPr>
          <p:nvPr/>
        </p:nvSpPr>
        <p:spPr bwMode="auto">
          <a:xfrm>
            <a:off x="3810000" y="2286000"/>
            <a:ext cx="1066800" cy="151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/>
              </a:rPr>
              <a:t>c</a:t>
            </a: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533400" y="127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BÐ h·y t« mµu ch÷ c¸i c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 Nèi ch÷ c¸i c tªn gäi d­íi tranh ®Õn ch÷ i ®¬n lÎ</a:t>
            </a:r>
          </a:p>
        </p:txBody>
      </p:sp>
      <p:sp>
        <p:nvSpPr>
          <p:cNvPr id="78860" name="WordArt 12"/>
          <p:cNvSpPr>
            <a:spLocks noChangeArrowheads="1" noChangeShapeType="1" noTextEdit="1"/>
          </p:cNvSpPr>
          <p:nvPr/>
        </p:nvSpPr>
        <p:spPr bwMode="auto">
          <a:xfrm>
            <a:off x="762000" y="26670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C¸ chÐp</a:t>
            </a:r>
          </a:p>
        </p:txBody>
      </p:sp>
      <p:sp>
        <p:nvSpPr>
          <p:cNvPr id="78862" name="WordArt 14"/>
          <p:cNvSpPr>
            <a:spLocks noChangeArrowheads="1" noChangeShapeType="1" noTextEdit="1"/>
          </p:cNvSpPr>
          <p:nvPr/>
        </p:nvSpPr>
        <p:spPr bwMode="auto">
          <a:xfrm>
            <a:off x="6086475" y="25908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Con cua</a:t>
            </a:r>
          </a:p>
        </p:txBody>
      </p:sp>
      <p:sp>
        <p:nvSpPr>
          <p:cNvPr id="78863" name="WordArt 15"/>
          <p:cNvSpPr>
            <a:spLocks noChangeArrowheads="1" noChangeShapeType="1" noTextEdit="1"/>
          </p:cNvSpPr>
          <p:nvPr/>
        </p:nvSpPr>
        <p:spPr bwMode="auto">
          <a:xfrm>
            <a:off x="457200" y="5638800"/>
            <a:ext cx="1990725" cy="368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C¸ heo</a:t>
            </a:r>
          </a:p>
        </p:txBody>
      </p:sp>
      <p:sp>
        <p:nvSpPr>
          <p:cNvPr id="78864" name="WordArt 16"/>
          <p:cNvSpPr>
            <a:spLocks noChangeArrowheads="1" noChangeShapeType="1" noTextEdit="1"/>
          </p:cNvSpPr>
          <p:nvPr/>
        </p:nvSpPr>
        <p:spPr bwMode="auto">
          <a:xfrm>
            <a:off x="6162675" y="57150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T«m cµng</a:t>
            </a:r>
          </a:p>
        </p:txBody>
      </p:sp>
      <p:pic>
        <p:nvPicPr>
          <p:cNvPr id="78866" name="Picture 18" descr="image00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2590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7" name="Picture 19" descr="ANd9GcTX_Md6gftoEhiZ8kCaL-yvi-uE50pZ6DHyhmuiPXesqmrycnY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4400"/>
            <a:ext cx="27051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8" name="Picture 20" descr="ca-heo-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9" name="Picture 21" descr="Dong%20vat%20mau%20xanh%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276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0" name="WordArt 6"/>
          <p:cNvSpPr>
            <a:spLocks noChangeArrowheads="1" noChangeShapeType="1" noTextEdit="1"/>
          </p:cNvSpPr>
          <p:nvPr/>
        </p:nvSpPr>
        <p:spPr bwMode="auto">
          <a:xfrm>
            <a:off x="3810000" y="2286000"/>
            <a:ext cx="1066800" cy="151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c</a:t>
            </a:r>
          </a:p>
        </p:txBody>
      </p:sp>
      <p:sp>
        <p:nvSpPr>
          <p:cNvPr id="82951" name="WordArt 7"/>
          <p:cNvSpPr>
            <a:spLocks noChangeArrowheads="1" noChangeShapeType="1" noTextEdit="1"/>
          </p:cNvSpPr>
          <p:nvPr/>
        </p:nvSpPr>
        <p:spPr bwMode="auto">
          <a:xfrm>
            <a:off x="533400" y="127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BÐ h·y t« mµu ch÷ c¸i c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 Nèi ch÷ c¸i c tªn gäi d­íi tranh ®Õn ch÷ i ®¬n lÎ</a:t>
            </a:r>
          </a:p>
        </p:txBody>
      </p:sp>
      <p:sp>
        <p:nvSpPr>
          <p:cNvPr id="82952" name="WordArt 8"/>
          <p:cNvSpPr>
            <a:spLocks noChangeArrowheads="1" noChangeShapeType="1" noTextEdit="1"/>
          </p:cNvSpPr>
          <p:nvPr/>
        </p:nvSpPr>
        <p:spPr bwMode="auto">
          <a:xfrm>
            <a:off x="762000" y="26670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C¸ chÐp</a:t>
            </a:r>
          </a:p>
        </p:txBody>
      </p:sp>
      <p:sp>
        <p:nvSpPr>
          <p:cNvPr id="82953" name="WordArt 9"/>
          <p:cNvSpPr>
            <a:spLocks noChangeArrowheads="1" noChangeShapeType="1" noTextEdit="1"/>
          </p:cNvSpPr>
          <p:nvPr/>
        </p:nvSpPr>
        <p:spPr bwMode="auto">
          <a:xfrm>
            <a:off x="6086475" y="25908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Con cua</a:t>
            </a:r>
          </a:p>
        </p:txBody>
      </p:sp>
      <p:sp>
        <p:nvSpPr>
          <p:cNvPr id="82954" name="WordArt 10"/>
          <p:cNvSpPr>
            <a:spLocks noChangeArrowheads="1" noChangeShapeType="1" noTextEdit="1"/>
          </p:cNvSpPr>
          <p:nvPr/>
        </p:nvSpPr>
        <p:spPr bwMode="auto">
          <a:xfrm>
            <a:off x="457200" y="5638800"/>
            <a:ext cx="1990725" cy="368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C¸ heo</a:t>
            </a:r>
          </a:p>
        </p:txBody>
      </p:sp>
      <p:sp>
        <p:nvSpPr>
          <p:cNvPr id="82955" name="WordArt 11"/>
          <p:cNvSpPr>
            <a:spLocks noChangeArrowheads="1" noChangeShapeType="1" noTextEdit="1"/>
          </p:cNvSpPr>
          <p:nvPr/>
        </p:nvSpPr>
        <p:spPr bwMode="auto">
          <a:xfrm>
            <a:off x="6096000" y="55626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/>
              </a:rPr>
              <a:t>T«m cµng</a:t>
            </a:r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>
            <a:off x="914400" y="3124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 flipV="1">
            <a:off x="1447800" y="3581400"/>
            <a:ext cx="2514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58" name="Line 14"/>
          <p:cNvSpPr>
            <a:spLocks noChangeShapeType="1"/>
          </p:cNvSpPr>
          <p:nvPr/>
        </p:nvSpPr>
        <p:spPr bwMode="auto">
          <a:xfrm>
            <a:off x="1752600" y="31242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59" name="Line 15"/>
          <p:cNvSpPr>
            <a:spLocks noChangeShapeType="1"/>
          </p:cNvSpPr>
          <p:nvPr/>
        </p:nvSpPr>
        <p:spPr bwMode="auto">
          <a:xfrm flipV="1">
            <a:off x="1828800" y="3276600"/>
            <a:ext cx="1905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0" name="Line 16"/>
          <p:cNvSpPr>
            <a:spLocks noChangeShapeType="1"/>
          </p:cNvSpPr>
          <p:nvPr/>
        </p:nvSpPr>
        <p:spPr bwMode="auto">
          <a:xfrm flipH="1" flipV="1">
            <a:off x="4800600" y="2590800"/>
            <a:ext cx="1371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 flipH="1">
            <a:off x="7239000" y="31242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2" name="Line 18"/>
          <p:cNvSpPr>
            <a:spLocks noChangeShapeType="1"/>
          </p:cNvSpPr>
          <p:nvPr/>
        </p:nvSpPr>
        <p:spPr bwMode="auto">
          <a:xfrm flipH="1" flipV="1">
            <a:off x="4800600" y="3505200"/>
            <a:ext cx="2438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3" name="Line 19"/>
          <p:cNvSpPr>
            <a:spLocks noChangeShapeType="1"/>
          </p:cNvSpPr>
          <p:nvPr/>
        </p:nvSpPr>
        <p:spPr bwMode="auto">
          <a:xfrm>
            <a:off x="609600" y="6096000"/>
            <a:ext cx="1066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4" name="Line 20"/>
          <p:cNvSpPr>
            <a:spLocks noChangeShapeType="1"/>
          </p:cNvSpPr>
          <p:nvPr/>
        </p:nvSpPr>
        <p:spPr bwMode="auto">
          <a:xfrm flipV="1">
            <a:off x="1676400" y="3962400"/>
            <a:ext cx="274320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5" name="Line 21"/>
          <p:cNvSpPr>
            <a:spLocks noChangeShapeType="1"/>
          </p:cNvSpPr>
          <p:nvPr/>
        </p:nvSpPr>
        <p:spPr bwMode="auto">
          <a:xfrm flipH="1">
            <a:off x="6629400" y="6019800"/>
            <a:ext cx="533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2966" name="Line 22"/>
          <p:cNvSpPr>
            <a:spLocks noChangeShapeType="1"/>
          </p:cNvSpPr>
          <p:nvPr/>
        </p:nvSpPr>
        <p:spPr bwMode="auto">
          <a:xfrm flipH="1" flipV="1">
            <a:off x="4495800" y="3810000"/>
            <a:ext cx="2133600" cy="281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82967" name="Picture 23" descr="image00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2590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 descr="ANd9GcTX_Md6gftoEhiZ8kCaL-yvi-uE50pZ6DHyhmuiPXesqmrycnY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4400"/>
            <a:ext cx="27051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9" name="Picture 25" descr="ca-heo-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0" name="Picture 26" descr="Dong%20vat%20mau%20xanh%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2971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2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1. KHOTHƯ VIỆN GIÁO ÁN- GIÁO ÁN ĐIỆN TỬ\3. ẢNH\3. anh nen\background-tre-mam-non_040109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752600" y="1524000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</a:rPr>
              <a:t>3. Kết thúc:</a:t>
            </a:r>
            <a:r>
              <a:rPr lang="vi-VN" sz="3200" smtClean="0">
                <a:solidFill>
                  <a:srgbClr val="FF0000"/>
                </a:solidFill>
                <a:latin typeface="Times New Roman" pitchFamily="18" charset="0"/>
              </a:rPr>
              <a:t> Chuyển hoạt động khác.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200" smtClean="0">
                <a:solidFill>
                  <a:srgbClr val="FF0000"/>
                </a:solidFill>
                <a:latin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033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D:\1. KHOTHƯ VIỆN GIÁO ÁN- GIÁO ÁN ĐIỆN TỬ\3. ẢNH\3. anh nen\hinh-nen-powerpoint-ngo-nghinh_1118459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144463" y="5238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</a:rPr>
              <a:t>1.Ôn định tổ chức:</a:t>
            </a:r>
            <a:endParaRPr lang="vi-VN" sz="24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</a:rPr>
              <a:t>- Cô cho trẻ hát bài: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</a:rPr>
              <a:t>vần</a:t>
            </a:r>
            <a:endParaRPr lang="vi-VN" sz="24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" name="Bài hát thiếu nhi cho bé- Bé tập đánh vầ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:\1. KHOTHƯ VIỆN GIÁO ÁN- GIÁO ÁN ĐIỆN TỬ\3. ẢNH\3. anh nen\hinh-nen-thiet-ke-bai-giang-6_45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600200" y="2034172"/>
            <a:ext cx="7086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</a:rPr>
              <a:t>2. Hình thức tổ chức: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 </a:t>
            </a:r>
          </a:p>
          <a:p>
            <a:r>
              <a:rPr lang="vi-VN" sz="2800" dirty="0" smtClean="0">
                <a:solidFill>
                  <a:srgbClr val="FF0000"/>
                </a:solidFill>
                <a:latin typeface="Times New Roman"/>
              </a:rPr>
              <a:t>*</a:t>
            </a:r>
            <a:r>
              <a:rPr lang="vi-VN" sz="2800" dirty="0">
                <a:solidFill>
                  <a:srgbClr val="FF0000"/>
                </a:solidFill>
                <a:latin typeface="Times New Roman"/>
              </a:rPr>
              <a:t>Trò chơi 1: Ai tinh mắt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/>
              </a:rPr>
              <a:t>- Trên màn hình xuất hiện chữ cái nào trẻ phải nhanh tay tìm thẻ chữ đó giơ lên và  phát âm thật nhanh chữ cái xuất hiện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AEEZSZW"/>
          <p:cNvPicPr>
            <a:picLocks noChangeAspect="1" noChangeArrowheads="1"/>
          </p:cNvPicPr>
          <p:nvPr/>
        </p:nvPicPr>
        <p:blipFill>
          <a:blip r:embed="rId3">
            <a:lum bright="-4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81000" y="304800"/>
            <a:ext cx="8229600" cy="6019800"/>
          </a:xfrm>
          <a:prstGeom prst="rect">
            <a:avLst/>
          </a:prstGeom>
          <a:solidFill>
            <a:srgbClr val="F0EB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0" name="Oval 4"/>
          <p:cNvSpPr>
            <a:spLocks noChangeArrowheads="1"/>
          </p:cNvSpPr>
          <p:nvPr/>
        </p:nvSpPr>
        <p:spPr bwMode="auto">
          <a:xfrm>
            <a:off x="2057400" y="685800"/>
            <a:ext cx="5257800" cy="5105400"/>
          </a:xfrm>
          <a:prstGeom prst="ellipse">
            <a:avLst/>
          </a:prstGeom>
          <a:solidFill>
            <a:srgbClr val="0AD41D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1" name="Oval 5"/>
          <p:cNvSpPr>
            <a:spLocks noChangeArrowheads="1"/>
          </p:cNvSpPr>
          <p:nvPr/>
        </p:nvSpPr>
        <p:spPr bwMode="auto">
          <a:xfrm>
            <a:off x="2209800" y="838200"/>
            <a:ext cx="4876800" cy="4800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2" name="Oval 6"/>
          <p:cNvSpPr>
            <a:spLocks noChangeArrowheads="1"/>
          </p:cNvSpPr>
          <p:nvPr/>
        </p:nvSpPr>
        <p:spPr bwMode="auto">
          <a:xfrm>
            <a:off x="2514600" y="1295400"/>
            <a:ext cx="4114800" cy="41148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352800" y="1295400"/>
            <a:ext cx="29718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0" b="1" smtClean="0">
                <a:solidFill>
                  <a:srgbClr val="0000FF"/>
                </a:solidFill>
                <a:latin typeface=".VnAvant" pitchFamily="34" charset="0"/>
              </a:rPr>
              <a:t>i</a:t>
            </a:r>
            <a:endParaRPr lang="en-US" smtClean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96264" name="Picture 8" descr="CANDL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715000"/>
            <a:ext cx="171608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5" name="Picture 9" descr="CANDL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71608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6" name="AutoShape 10"/>
          <p:cNvSpPr>
            <a:spLocks noChangeArrowheads="1"/>
          </p:cNvSpPr>
          <p:nvPr/>
        </p:nvSpPr>
        <p:spPr bwMode="auto">
          <a:xfrm>
            <a:off x="1143000" y="37338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7" name="AutoShape 11"/>
          <p:cNvSpPr>
            <a:spLocks noChangeArrowheads="1"/>
          </p:cNvSpPr>
          <p:nvPr/>
        </p:nvSpPr>
        <p:spPr bwMode="auto">
          <a:xfrm>
            <a:off x="533400" y="4572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8" name="AutoShape 12"/>
          <p:cNvSpPr>
            <a:spLocks noChangeArrowheads="1"/>
          </p:cNvSpPr>
          <p:nvPr/>
        </p:nvSpPr>
        <p:spPr bwMode="auto">
          <a:xfrm>
            <a:off x="2362200" y="3810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69" name="AutoShape 13"/>
          <p:cNvSpPr>
            <a:spLocks noChangeArrowheads="1"/>
          </p:cNvSpPr>
          <p:nvPr/>
        </p:nvSpPr>
        <p:spPr bwMode="auto">
          <a:xfrm>
            <a:off x="990600" y="1600200"/>
            <a:ext cx="914400" cy="838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85800" y="51054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1" name="AutoShape 15"/>
          <p:cNvSpPr>
            <a:spLocks noChangeArrowheads="1"/>
          </p:cNvSpPr>
          <p:nvPr/>
        </p:nvSpPr>
        <p:spPr bwMode="auto">
          <a:xfrm>
            <a:off x="2362200" y="5334000"/>
            <a:ext cx="914400" cy="838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2" name="AutoShape 16"/>
          <p:cNvSpPr>
            <a:spLocks noChangeArrowheads="1"/>
          </p:cNvSpPr>
          <p:nvPr/>
        </p:nvSpPr>
        <p:spPr bwMode="auto">
          <a:xfrm>
            <a:off x="7239000" y="20574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3" name="AutoShape 17"/>
          <p:cNvSpPr>
            <a:spLocks noChangeArrowheads="1"/>
          </p:cNvSpPr>
          <p:nvPr/>
        </p:nvSpPr>
        <p:spPr bwMode="auto">
          <a:xfrm>
            <a:off x="7696200" y="304800"/>
            <a:ext cx="914400" cy="838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4" name="AutoShape 18"/>
          <p:cNvSpPr>
            <a:spLocks noChangeArrowheads="1"/>
          </p:cNvSpPr>
          <p:nvPr/>
        </p:nvSpPr>
        <p:spPr bwMode="auto">
          <a:xfrm>
            <a:off x="5867400" y="3810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5" name="AutoShape 19"/>
          <p:cNvSpPr>
            <a:spLocks noChangeArrowheads="1"/>
          </p:cNvSpPr>
          <p:nvPr/>
        </p:nvSpPr>
        <p:spPr bwMode="auto">
          <a:xfrm>
            <a:off x="3962400" y="0"/>
            <a:ext cx="914400" cy="838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6" name="AutoShape 20"/>
          <p:cNvSpPr>
            <a:spLocks noChangeArrowheads="1"/>
          </p:cNvSpPr>
          <p:nvPr/>
        </p:nvSpPr>
        <p:spPr bwMode="auto">
          <a:xfrm>
            <a:off x="8229600" y="51816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7" name="AutoShape 21"/>
          <p:cNvSpPr>
            <a:spLocks noChangeArrowheads="1"/>
          </p:cNvSpPr>
          <p:nvPr/>
        </p:nvSpPr>
        <p:spPr bwMode="auto">
          <a:xfrm>
            <a:off x="6858000" y="45720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8" name="AutoShape 22"/>
          <p:cNvSpPr>
            <a:spLocks noChangeArrowheads="1"/>
          </p:cNvSpPr>
          <p:nvPr/>
        </p:nvSpPr>
        <p:spPr bwMode="auto">
          <a:xfrm>
            <a:off x="7696200" y="3352800"/>
            <a:ext cx="914400" cy="838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79" name="AutoShape 23"/>
          <p:cNvSpPr>
            <a:spLocks noChangeArrowheads="1"/>
          </p:cNvSpPr>
          <p:nvPr/>
        </p:nvSpPr>
        <p:spPr bwMode="auto">
          <a:xfrm>
            <a:off x="4343400" y="5715000"/>
            <a:ext cx="914400" cy="838200"/>
          </a:xfrm>
          <a:prstGeom prst="star4">
            <a:avLst>
              <a:gd name="adj" fmla="val 12500"/>
            </a:avLst>
          </a:prstGeom>
          <a:solidFill>
            <a:srgbClr val="F7A7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80" name="AutoShape 24"/>
          <p:cNvSpPr>
            <a:spLocks noChangeArrowheads="1"/>
          </p:cNvSpPr>
          <p:nvPr/>
        </p:nvSpPr>
        <p:spPr bwMode="auto">
          <a:xfrm>
            <a:off x="6019800" y="5410200"/>
            <a:ext cx="914400" cy="838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81" name="AutoShape 25"/>
          <p:cNvSpPr>
            <a:spLocks noChangeArrowheads="1"/>
          </p:cNvSpPr>
          <p:nvPr/>
        </p:nvSpPr>
        <p:spPr bwMode="auto">
          <a:xfrm>
            <a:off x="533400" y="2743200"/>
            <a:ext cx="914400" cy="8382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82" name="AutoShape 2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6019800"/>
            <a:ext cx="609600" cy="533400"/>
          </a:xfrm>
          <a:prstGeom prst="actionButtonForwardNex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83" name="Oval 27"/>
          <p:cNvSpPr>
            <a:spLocks noChangeArrowheads="1"/>
          </p:cNvSpPr>
          <p:nvPr/>
        </p:nvSpPr>
        <p:spPr bwMode="auto">
          <a:xfrm>
            <a:off x="2590800" y="1143000"/>
            <a:ext cx="4267200" cy="41910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84" name="Text Box 28"/>
          <p:cNvSpPr txBox="1">
            <a:spLocks noChangeArrowheads="1"/>
          </p:cNvSpPr>
          <p:nvPr/>
        </p:nvSpPr>
        <p:spPr bwMode="auto">
          <a:xfrm>
            <a:off x="3505200" y="1524000"/>
            <a:ext cx="29718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0" b="1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6285" name="Oval 29"/>
          <p:cNvSpPr>
            <a:spLocks noChangeArrowheads="1"/>
          </p:cNvSpPr>
          <p:nvPr/>
        </p:nvSpPr>
        <p:spPr bwMode="auto">
          <a:xfrm>
            <a:off x="2590800" y="1066800"/>
            <a:ext cx="4267200" cy="41910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86" name="Text Box 30"/>
          <p:cNvSpPr txBox="1">
            <a:spLocks noChangeArrowheads="1"/>
          </p:cNvSpPr>
          <p:nvPr/>
        </p:nvSpPr>
        <p:spPr bwMode="auto">
          <a:xfrm>
            <a:off x="3200400" y="1219200"/>
            <a:ext cx="29718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0" b="1" smtClean="0">
                <a:solidFill>
                  <a:srgbClr val="0000FF"/>
                </a:solidFill>
                <a:latin typeface=".VnAvant" pitchFamily="34" charset="0"/>
              </a:rPr>
              <a:t>t</a:t>
            </a:r>
            <a:endParaRPr lang="en-US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6287" name="Oval 31"/>
          <p:cNvSpPr>
            <a:spLocks noChangeArrowheads="1"/>
          </p:cNvSpPr>
          <p:nvPr/>
        </p:nvSpPr>
        <p:spPr bwMode="auto">
          <a:xfrm>
            <a:off x="2438400" y="1143000"/>
            <a:ext cx="4267200" cy="41910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88" name="Text Box 32"/>
          <p:cNvSpPr txBox="1">
            <a:spLocks noChangeArrowheads="1"/>
          </p:cNvSpPr>
          <p:nvPr/>
        </p:nvSpPr>
        <p:spPr bwMode="auto">
          <a:xfrm>
            <a:off x="3124200" y="1219200"/>
            <a:ext cx="29718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0" b="1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6289" name="Oval 33"/>
          <p:cNvSpPr>
            <a:spLocks noChangeArrowheads="1"/>
          </p:cNvSpPr>
          <p:nvPr/>
        </p:nvSpPr>
        <p:spPr bwMode="auto">
          <a:xfrm>
            <a:off x="2667000" y="1295400"/>
            <a:ext cx="3733800" cy="38862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90" name="Text Box 34"/>
          <p:cNvSpPr txBox="1">
            <a:spLocks noChangeArrowheads="1"/>
          </p:cNvSpPr>
          <p:nvPr/>
        </p:nvSpPr>
        <p:spPr bwMode="auto">
          <a:xfrm>
            <a:off x="3124200" y="1143000"/>
            <a:ext cx="29718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0" b="1" smtClean="0">
                <a:solidFill>
                  <a:srgbClr val="0000FF"/>
                </a:solidFill>
                <a:latin typeface=".VnAvant" pitchFamily="34" charset="0"/>
              </a:rPr>
              <a:t>t</a:t>
            </a:r>
            <a:endParaRPr lang="en-US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6291" name="Oval 35"/>
          <p:cNvSpPr>
            <a:spLocks noChangeArrowheads="1"/>
          </p:cNvSpPr>
          <p:nvPr/>
        </p:nvSpPr>
        <p:spPr bwMode="auto">
          <a:xfrm>
            <a:off x="2590800" y="1219200"/>
            <a:ext cx="4267200" cy="41910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92" name="Text Box 36"/>
          <p:cNvSpPr txBox="1">
            <a:spLocks noChangeArrowheads="1"/>
          </p:cNvSpPr>
          <p:nvPr/>
        </p:nvSpPr>
        <p:spPr bwMode="auto">
          <a:xfrm>
            <a:off x="3200400" y="1219200"/>
            <a:ext cx="2971800" cy="43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700" smtClean="0">
                <a:solidFill>
                  <a:srgbClr val="0000FF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96293" name="Oval 37"/>
          <p:cNvSpPr>
            <a:spLocks noChangeArrowheads="1"/>
          </p:cNvSpPr>
          <p:nvPr/>
        </p:nvSpPr>
        <p:spPr bwMode="auto">
          <a:xfrm>
            <a:off x="2590800" y="1143000"/>
            <a:ext cx="4267200" cy="41910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94" name="Text Box 38"/>
          <p:cNvSpPr txBox="1">
            <a:spLocks noChangeArrowheads="1"/>
          </p:cNvSpPr>
          <p:nvPr/>
        </p:nvSpPr>
        <p:spPr bwMode="auto">
          <a:xfrm>
            <a:off x="3352800" y="1143000"/>
            <a:ext cx="2971800" cy="43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700" smtClean="0">
                <a:solidFill>
                  <a:srgbClr val="0000FF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96295" name="Oval 39"/>
          <p:cNvSpPr>
            <a:spLocks noChangeArrowheads="1"/>
          </p:cNvSpPr>
          <p:nvPr/>
        </p:nvSpPr>
        <p:spPr bwMode="auto">
          <a:xfrm>
            <a:off x="2590800" y="1219200"/>
            <a:ext cx="4267200" cy="41910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96" name="Text Box 40"/>
          <p:cNvSpPr txBox="1">
            <a:spLocks noChangeArrowheads="1"/>
          </p:cNvSpPr>
          <p:nvPr/>
        </p:nvSpPr>
        <p:spPr bwMode="auto">
          <a:xfrm>
            <a:off x="3352800" y="1143000"/>
            <a:ext cx="2971800" cy="43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700" smtClean="0">
                <a:solidFill>
                  <a:srgbClr val="0000FF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96297" name="Oval 41"/>
          <p:cNvSpPr>
            <a:spLocks noChangeArrowheads="1"/>
          </p:cNvSpPr>
          <p:nvPr/>
        </p:nvSpPr>
        <p:spPr bwMode="auto">
          <a:xfrm>
            <a:off x="2438400" y="1066800"/>
            <a:ext cx="4419600" cy="4343400"/>
          </a:xfrm>
          <a:prstGeom prst="ellipse">
            <a:avLst/>
          </a:prstGeom>
          <a:solidFill>
            <a:srgbClr val="F0EB2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98" name="Text Box 42"/>
          <p:cNvSpPr txBox="1">
            <a:spLocks noChangeArrowheads="1"/>
          </p:cNvSpPr>
          <p:nvPr/>
        </p:nvSpPr>
        <p:spPr bwMode="auto">
          <a:xfrm>
            <a:off x="3276600" y="1524000"/>
            <a:ext cx="2971800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200" smtClean="0">
                <a:solidFill>
                  <a:srgbClr val="0000FF"/>
                </a:solidFill>
                <a:latin typeface=".VnAvant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5723233"/>
      </p:ext>
    </p:extLst>
  </p:cSld>
  <p:clrMapOvr>
    <a:masterClrMapping/>
  </p:clrMapOvr>
  <p:transition spd="med">
    <p:sndAc>
      <p:stSnd loop="1"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6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6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6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6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6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6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6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6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6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6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6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6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6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6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6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62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6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6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6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6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6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6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6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6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6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6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6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6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6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6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6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6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6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6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6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6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6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6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6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6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6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6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6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6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6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6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96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animBg="1"/>
      <p:bldP spid="96263" grpId="0"/>
      <p:bldP spid="96283" grpId="0" animBg="1"/>
      <p:bldP spid="96284" grpId="0"/>
      <p:bldP spid="96285" grpId="0" animBg="1"/>
      <p:bldP spid="96286" grpId="0"/>
      <p:bldP spid="96287" grpId="0" animBg="1"/>
      <p:bldP spid="96288" grpId="0"/>
      <p:bldP spid="96289" grpId="0" animBg="1"/>
      <p:bldP spid="96290" grpId="0"/>
      <p:bldP spid="96291" grpId="0" animBg="1"/>
      <p:bldP spid="96292" grpId="0"/>
      <p:bldP spid="96293" grpId="0" animBg="1"/>
      <p:bldP spid="96294" grpId="0"/>
      <p:bldP spid="96295" grpId="0" animBg="1"/>
      <p:bldP spid="96296" grpId="0"/>
      <p:bldP spid="96297" grpId="0" animBg="1"/>
      <p:bldP spid="962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:\1. KHOTHƯ VIỆN GIÁO ÁN- GIÁO ÁN ĐIỆN TỬ\3. ẢNH\3. anh nen\hinh-nen-thiet-ke-bai-giang-6_45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600200" y="2034172"/>
            <a:ext cx="708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1834117"/>
            <a:ext cx="3879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Times New Roman"/>
              </a:rPr>
              <a:t>*Trò chơi 2: Ai tinh mắt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WordArt 4"/>
          <p:cNvSpPr>
            <a:spLocks noChangeArrowheads="1" noChangeShapeType="1" noTextEdit="1"/>
          </p:cNvSpPr>
          <p:nvPr/>
        </p:nvSpPr>
        <p:spPr bwMode="auto">
          <a:xfrm>
            <a:off x="1524000" y="914400"/>
            <a:ext cx="152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i</a:t>
            </a:r>
          </a:p>
        </p:txBody>
      </p:sp>
      <p:sp>
        <p:nvSpPr>
          <p:cNvPr id="91148" name="WordArt 12"/>
          <p:cNvSpPr>
            <a:spLocks noChangeArrowheads="1" noChangeShapeType="1" noTextEdit="1"/>
          </p:cNvSpPr>
          <p:nvPr/>
        </p:nvSpPr>
        <p:spPr bwMode="auto">
          <a:xfrm>
            <a:off x="2895600" y="990600"/>
            <a:ext cx="6858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/>
              </a:rPr>
              <a:t>a</a:t>
            </a:r>
          </a:p>
        </p:txBody>
      </p:sp>
      <p:sp>
        <p:nvSpPr>
          <p:cNvPr id="91149" name="WordArt 13"/>
          <p:cNvSpPr>
            <a:spLocks noChangeArrowheads="1" noChangeShapeType="1" noTextEdit="1"/>
          </p:cNvSpPr>
          <p:nvPr/>
        </p:nvSpPr>
        <p:spPr bwMode="auto">
          <a:xfrm>
            <a:off x="5181600" y="1143000"/>
            <a:ext cx="152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/>
              </a:rPr>
              <a:t>i</a:t>
            </a:r>
          </a:p>
        </p:txBody>
      </p:sp>
      <p:sp>
        <p:nvSpPr>
          <p:cNvPr id="91150" name="WordArt 14"/>
          <p:cNvSpPr>
            <a:spLocks noChangeArrowheads="1" noChangeShapeType="1" noTextEdit="1"/>
          </p:cNvSpPr>
          <p:nvPr/>
        </p:nvSpPr>
        <p:spPr bwMode="auto">
          <a:xfrm>
            <a:off x="7315200" y="457200"/>
            <a:ext cx="8382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ª</a:t>
            </a:r>
          </a:p>
        </p:txBody>
      </p:sp>
      <p:sp>
        <p:nvSpPr>
          <p:cNvPr id="91151" name="WordArt 15"/>
          <p:cNvSpPr>
            <a:spLocks noChangeArrowheads="1" noChangeShapeType="1" noTextEdit="1"/>
          </p:cNvSpPr>
          <p:nvPr/>
        </p:nvSpPr>
        <p:spPr bwMode="auto">
          <a:xfrm>
            <a:off x="7924800" y="2819400"/>
            <a:ext cx="152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/>
              </a:rPr>
              <a:t>i</a:t>
            </a:r>
          </a:p>
        </p:txBody>
      </p:sp>
      <p:sp>
        <p:nvSpPr>
          <p:cNvPr id="91152" name="WordArt 16"/>
          <p:cNvSpPr>
            <a:spLocks noChangeArrowheads="1" noChangeShapeType="1" noTextEdit="1"/>
          </p:cNvSpPr>
          <p:nvPr/>
        </p:nvSpPr>
        <p:spPr bwMode="auto">
          <a:xfrm>
            <a:off x="5867400" y="4343400"/>
            <a:ext cx="8382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.VnAvant"/>
              </a:rPr>
              <a:t>©</a:t>
            </a:r>
          </a:p>
        </p:txBody>
      </p:sp>
      <p:sp>
        <p:nvSpPr>
          <p:cNvPr id="91153" name="WordArt 17"/>
          <p:cNvSpPr>
            <a:spLocks noChangeArrowheads="1" noChangeShapeType="1" noTextEdit="1"/>
          </p:cNvSpPr>
          <p:nvPr/>
        </p:nvSpPr>
        <p:spPr bwMode="auto">
          <a:xfrm>
            <a:off x="3657600" y="3657600"/>
            <a:ext cx="152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.VnAvant"/>
              </a:rPr>
              <a:t>i</a:t>
            </a:r>
          </a:p>
        </p:txBody>
      </p:sp>
      <p:sp>
        <p:nvSpPr>
          <p:cNvPr id="91154" name="WordArt 18"/>
          <p:cNvSpPr>
            <a:spLocks noChangeArrowheads="1" noChangeShapeType="1" noTextEdit="1"/>
          </p:cNvSpPr>
          <p:nvPr/>
        </p:nvSpPr>
        <p:spPr bwMode="auto">
          <a:xfrm>
            <a:off x="1219200" y="3810000"/>
            <a:ext cx="6096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/>
              </a:rPr>
              <a:t>¨</a:t>
            </a:r>
          </a:p>
        </p:txBody>
      </p:sp>
    </p:spTree>
    <p:extLst>
      <p:ext uri="{BB962C8B-B14F-4D97-AF65-F5344CB8AC3E}">
        <p14:creationId xmlns:p14="http://schemas.microsoft.com/office/powerpoint/2010/main" val="149796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333 C 0.02257 -0.02685 0.03403 -0.01458 0.04705 -0.00578 C 0.04896 -0.00092 0.05417 0.00695 0.0441 0.00787 C 0.02118 0.01019 -0.00191 0.00903 -0.025 0.00973 C -0.02361 0.01436 -0.02309 0.01991 -0.02066 0.02361 C -0.01753 0.02848 -0.01181 0.02894 -0.00747 0.03148 C 0.00573 0.03912 0.01667 0.04236 0.0309 0.04514 C 0.02309 0.04769 0.0151 0.04838 0.00729 0.05093 C 0.00087 0.0551 0.00139 0.05186 0.00139 0.05695 " pathEditMode="relative" rAng="0" ptsTypes="ffffffffA">
                                      <p:cBhvr>
                                        <p:cTn id="30" dur="2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5 -0.00394 C -0.01684 -0.01297 0.00139 -0.01621 0.0191 -0.02153 C 0.02847 -0.02084 0.03802 -0.02246 0.04705 -0.01968 C 0.05156 -0.01829 0.05885 -0.00973 0.05885 -0.00973 C 0.05781 -0.0007 0.05833 0.00902 0.0559 0.01759 C 0.05503 0.02083 0.0441 0.02314 0.04271 0.02361 C 0.02795 0.02754 0.01354 0.0324 -0.00139 0.03518 C -0.00868 0.03889 -0.01615 0.04398 -0.02361 0.04699 C -0.02587 0.05185 -0.02917 0.05602 -0.025 0.06273 C -0.02326 0.06551 -0.02014 0.06527 -0.01771 0.06666 C -0.01372 0.06921 -0.0059 0.07453 -0.0059 0.07453 C -0.00104 0.09236 0.02743 0.08078 0.03385 0.08032 C 0.0408 0.07106 0.04201 0.07592 0.04861 0.06481 C 0.04913 0.06157 0.05191 0.05717 0.05 0.05486 C 0.0467 0.05092 0.03681 0.05092 0.03681 0.05092 C 0.01233 0.05301 -0.01337 0.05694 -0.03819 0.05694 " pathEditMode="relative" ptsTypes="fffffffffffffffA">
                                      <p:cBhvr>
                                        <p:cTn id="34" dur="2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0.0026 -0.01018 -0.0033 -0.00602 0.00868 -0.00995 C 0.03073 -0.01713 0.02726 -0.01551 0.05139 -0.01967 C 0.06285 -0.02384 0.07118 -0.02615 0.08368 -0.02754 C 0.10278 -0.02477 0.09792 -0.02986 0.10139 -0.00995 C 0.09653 0.00764 0.09636 0.00996 0.0823 0.01366 C 0.05469 0.02107 0.02605 0.0257 -0.00156 0.03334 C -0.00347 0.03473 -0.00711 0.03449 -0.00746 0.03727 C -0.00833 0.04306 0.00573 0.04561 0.00868 0.04699 C 0.01511 0.0463 0.02188 0.04769 0.02795 0.04491 C 0.02813 0.04491 0.03143 0.02848 0.0323 0.02338 C 0.03091 -0.00416 0.03577 -0.00787 0.01754 -0.0118 C 0.01059 -0.01111 0.00191 -0.01435 -0.00295 -0.00787 C -0.00781 -0.00139 -0.00312 -0.00139 -3.33333E-6 -3.33333E-6 Z " pathEditMode="relative" rAng="0" ptsTypes="ffffffffffffff">
                                      <p:cBhvr>
                                        <p:cTn id="38" dur="2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-0.07847 C 0.0316 -0.08703 0.05416 -0.08125 0.07205 -0.08055 C 0.08698 -0.06713 0.07239 -0.05879 0.0618 -0.05301 C 0.04288 -0.04259 0.02448 -0.0331 0.00434 -0.02754 C -0.01337 -0.01689 -0.02986 -0.0118 -0.04861 -0.00601 C -0.04948 -0.00393 -0.05295 -0.00115 -0.05139 -3.7037E-6 C -0.04167 0.00649 -0.00608 0.00903 0.00295 0.00973 C 0.02743 0.00903 0.05208 0.0125 0.07639 0.00787 C 0.07951 0.00718 0.07673 -0.00347 0.07361 -0.00393 C 0.05156 -0.00717 0.02934 -0.00277 0.00729 -0.00208 C 0.00087 0.00024 0.00347 -3.7037E-6 1.94444E-6 -3.7037E-6 " pathEditMode="relative" rAng="0" ptsTypes="ffffffffffA">
                                      <p:cBhvr>
                                        <p:cTn id="42" dur="2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/>
      <p:bldP spid="91148" grpId="0" animBg="1"/>
      <p:bldP spid="91149" grpId="0" animBg="1"/>
      <p:bldP spid="91150" grpId="0" animBg="1"/>
      <p:bldP spid="91151" grpId="0" animBg="1"/>
      <p:bldP spid="91152" grpId="0" animBg="1"/>
      <p:bldP spid="91153" grpId="0" animBg="1"/>
      <p:bldP spid="911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WordArt 4"/>
          <p:cNvSpPr>
            <a:spLocks noChangeArrowheads="1" noChangeShapeType="1" noTextEdit="1"/>
          </p:cNvSpPr>
          <p:nvPr/>
        </p:nvSpPr>
        <p:spPr bwMode="auto">
          <a:xfrm>
            <a:off x="3200400" y="2667000"/>
            <a:ext cx="533400" cy="10604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t</a:t>
            </a:r>
          </a:p>
        </p:txBody>
      </p:sp>
      <p:sp>
        <p:nvSpPr>
          <p:cNvPr id="93189" name="WordArt 5"/>
          <p:cNvSpPr>
            <a:spLocks noChangeArrowheads="1" noChangeShapeType="1" noTextEdit="1"/>
          </p:cNvSpPr>
          <p:nvPr/>
        </p:nvSpPr>
        <p:spPr bwMode="auto">
          <a:xfrm>
            <a:off x="5029200" y="381000"/>
            <a:ext cx="695325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.VnAvant"/>
              </a:rPr>
              <a:t>e</a:t>
            </a:r>
          </a:p>
        </p:txBody>
      </p:sp>
      <p:sp>
        <p:nvSpPr>
          <p:cNvPr id="93190" name="WordArt 6"/>
          <p:cNvSpPr>
            <a:spLocks noChangeArrowheads="1" noChangeShapeType="1" noTextEdit="1"/>
          </p:cNvSpPr>
          <p:nvPr/>
        </p:nvSpPr>
        <p:spPr bwMode="auto">
          <a:xfrm>
            <a:off x="7772400" y="2819400"/>
            <a:ext cx="533400" cy="10604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.VnAvant"/>
              </a:rPr>
              <a:t>t</a:t>
            </a:r>
          </a:p>
        </p:txBody>
      </p:sp>
      <p:sp>
        <p:nvSpPr>
          <p:cNvPr id="93191" name="WordArt 7"/>
          <p:cNvSpPr>
            <a:spLocks noChangeArrowheads="1" noChangeShapeType="1" noTextEdit="1"/>
          </p:cNvSpPr>
          <p:nvPr/>
        </p:nvSpPr>
        <p:spPr bwMode="auto">
          <a:xfrm>
            <a:off x="2057400" y="609600"/>
            <a:ext cx="695325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.VnAvant"/>
              </a:rPr>
              <a:t>ª</a:t>
            </a:r>
          </a:p>
        </p:txBody>
      </p:sp>
      <p:sp>
        <p:nvSpPr>
          <p:cNvPr id="93192" name="WordArt 8"/>
          <p:cNvSpPr>
            <a:spLocks noChangeArrowheads="1" noChangeShapeType="1" noTextEdit="1"/>
          </p:cNvSpPr>
          <p:nvPr/>
        </p:nvSpPr>
        <p:spPr bwMode="auto">
          <a:xfrm>
            <a:off x="1447800" y="2590800"/>
            <a:ext cx="695325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a</a:t>
            </a:r>
          </a:p>
        </p:txBody>
      </p:sp>
      <p:sp>
        <p:nvSpPr>
          <p:cNvPr id="93193" name="WordArt 9"/>
          <p:cNvSpPr>
            <a:spLocks noChangeArrowheads="1" noChangeShapeType="1" noTextEdit="1"/>
          </p:cNvSpPr>
          <p:nvPr/>
        </p:nvSpPr>
        <p:spPr bwMode="auto">
          <a:xfrm>
            <a:off x="1676400" y="5029200"/>
            <a:ext cx="695325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.VnAvant"/>
              </a:rPr>
              <a:t>©</a:t>
            </a:r>
          </a:p>
        </p:txBody>
      </p:sp>
      <p:sp>
        <p:nvSpPr>
          <p:cNvPr id="93194" name="WordArt 10"/>
          <p:cNvSpPr>
            <a:spLocks noChangeArrowheads="1" noChangeShapeType="1" noTextEdit="1"/>
          </p:cNvSpPr>
          <p:nvPr/>
        </p:nvSpPr>
        <p:spPr bwMode="auto">
          <a:xfrm>
            <a:off x="5105400" y="2667000"/>
            <a:ext cx="695325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.VnAvant"/>
              </a:rPr>
              <a:t>¨</a:t>
            </a:r>
          </a:p>
        </p:txBody>
      </p:sp>
      <p:sp>
        <p:nvSpPr>
          <p:cNvPr id="93195" name="WordArt 11"/>
          <p:cNvSpPr>
            <a:spLocks noChangeArrowheads="1" noChangeShapeType="1" noTextEdit="1"/>
          </p:cNvSpPr>
          <p:nvPr/>
        </p:nvSpPr>
        <p:spPr bwMode="auto">
          <a:xfrm>
            <a:off x="5181600" y="4800600"/>
            <a:ext cx="695325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.VnAvant"/>
              </a:rPr>
              <a:t>t</a:t>
            </a:r>
          </a:p>
        </p:txBody>
      </p:sp>
      <p:sp>
        <p:nvSpPr>
          <p:cNvPr id="93196" name="WordArt 12"/>
          <p:cNvSpPr>
            <a:spLocks noChangeArrowheads="1" noChangeShapeType="1" noTextEdit="1"/>
          </p:cNvSpPr>
          <p:nvPr/>
        </p:nvSpPr>
        <p:spPr bwMode="auto">
          <a:xfrm>
            <a:off x="7086600" y="228600"/>
            <a:ext cx="695325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5420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67362E-19 C 0.01458 -0.01319 0.04358 -0.01851 0.05 0.00602 C 0.0467 0.0125 0.04479 0.0213 0.03976 0.0257 C 0.03854 0.02686 0.03004 0.02917 0.02934 0.0294 C 0.02153 0.03287 0.01372 0.03565 0.0059 0.03936 C 0.01129 0.05371 0.01354 0.05787 0.025 0.06274 C 0.02795 0.07547 0.03837 0.07338 0.04705 0.07454 C 0.04948 0.07593 0.05226 0.07639 0.05434 0.07848 C 0.06042 0.08449 0.05972 0.09653 0.05139 0.1 C 0.03143 0.09861 0.02917 0.09885 0.01476 0.09422 C 0.00556 0.08704 -0.00382 0.08125 -0.01319 0.07454 " pathEditMode="relative" rAng="0" ptsTypes="ffffffffffA">
                                      <p:cBhvr>
                                        <p:cTn id="42" dur="2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C 0.02622 0.00139 0.03629 -0.00301 0.05278 0.01968 C 0.05538 0.02894 0.05816 0.04352 0.05434 0.05301 C 0.05122 0.06065 0.04427 0.06435 0.03958 0.0706 C 0.0342 0.08843 0.02969 0.08773 0.0382 0.11181 C 0.03906 0.11435 0.04236 0.11389 0.0441 0.11574 C 0.04636 0.11806 0.04809 0.12107 0.05 0.12361 C 0.04601 0.13403 0.04011 0.13796 0.03229 0.14306 C 0.01372 0.14167 -0.00608 0.14792 -0.02361 0.13912 C -0.02969 0.13611 -0.02569 0.12222 -0.02656 0.11366 C -0.02778 0.10185 -0.02812 0.09005 -0.0309 0.07847 C -0.0283 0.06343 -0.02361 0.06667 -0.0118 0.06667 " pathEditMode="relative" ptsTypes="fffffffffffA">
                                      <p:cBhvr>
                                        <p:cTn id="46" dur="2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9421 C 0.01754 -0.10046 0.02882 -0.10602 0.0441 -0.10787 C 0.07327 -0.12361 0.10174 -0.11273 0.13524 -0.1118 C 0.11545 -0.07592 0.08594 -0.07916 0.0559 -0.07453 C 0.04479 -0.06991 0.03559 -0.05926 0.025 -0.05301 C 0.01389 -0.04653 0.00122 -0.04421 -0.01024 -0.03935 C -0.01319 -0.02824 -0.01302 -0.03495 -0.00156 -0.02546 C 0.01493 -0.0118 0.02309 -0.00903 0.04271 -0.00602 C 0.03247 0.01482 0.04149 -2.22222E-6 -1.11111E-6 -2.22222E-6 " pathEditMode="relative" rAng="0" ptsTypes="ffffffffA">
                                      <p:cBhvr>
                                        <p:cTn id="50" dur="20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nimBg="1"/>
      <p:bldP spid="93189" grpId="0" animBg="1"/>
      <p:bldP spid="93190" grpId="0" animBg="1"/>
      <p:bldP spid="93191" grpId="0" animBg="1"/>
      <p:bldP spid="93192" grpId="0" animBg="1"/>
      <p:bldP spid="93193" grpId="0" animBg="1"/>
      <p:bldP spid="93194" grpId="0" animBg="1"/>
      <p:bldP spid="93195" grpId="0" animBg="1"/>
      <p:bldP spid="93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WordArt 4"/>
          <p:cNvSpPr>
            <a:spLocks noChangeArrowheads="1" noChangeShapeType="1" noTextEdit="1"/>
          </p:cNvSpPr>
          <p:nvPr/>
        </p:nvSpPr>
        <p:spPr bwMode="auto">
          <a:xfrm>
            <a:off x="1752600" y="1066800"/>
            <a:ext cx="752475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Avant"/>
              </a:rPr>
              <a:t>a</a:t>
            </a:r>
          </a:p>
        </p:txBody>
      </p:sp>
      <p:sp>
        <p:nvSpPr>
          <p:cNvPr id="94213" name="WordArt 5"/>
          <p:cNvSpPr>
            <a:spLocks noChangeArrowheads="1" noChangeShapeType="1" noTextEdit="1"/>
          </p:cNvSpPr>
          <p:nvPr/>
        </p:nvSpPr>
        <p:spPr bwMode="auto">
          <a:xfrm>
            <a:off x="3810000" y="1295400"/>
            <a:ext cx="609600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.VnAvant"/>
              </a:rPr>
              <a:t>c</a:t>
            </a:r>
          </a:p>
        </p:txBody>
      </p:sp>
      <p:sp>
        <p:nvSpPr>
          <p:cNvPr id="94214" name="WordArt 6"/>
          <p:cNvSpPr>
            <a:spLocks noChangeArrowheads="1" noChangeShapeType="1" noTextEdit="1"/>
          </p:cNvSpPr>
          <p:nvPr/>
        </p:nvSpPr>
        <p:spPr bwMode="auto">
          <a:xfrm>
            <a:off x="5867400" y="533400"/>
            <a:ext cx="609600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.VnAvant"/>
              </a:rPr>
              <a:t>e</a:t>
            </a:r>
          </a:p>
        </p:txBody>
      </p:sp>
      <p:sp>
        <p:nvSpPr>
          <p:cNvPr id="94215" name="WordArt 7"/>
          <p:cNvSpPr>
            <a:spLocks noChangeArrowheads="1" noChangeShapeType="1" noTextEdit="1"/>
          </p:cNvSpPr>
          <p:nvPr/>
        </p:nvSpPr>
        <p:spPr bwMode="auto">
          <a:xfrm>
            <a:off x="7010400" y="2209800"/>
            <a:ext cx="609600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c</a:t>
            </a:r>
          </a:p>
        </p:txBody>
      </p:sp>
      <p:sp>
        <p:nvSpPr>
          <p:cNvPr id="94216" name="WordArt 8"/>
          <p:cNvSpPr>
            <a:spLocks noChangeArrowheads="1" noChangeShapeType="1" noTextEdit="1"/>
          </p:cNvSpPr>
          <p:nvPr/>
        </p:nvSpPr>
        <p:spPr bwMode="auto">
          <a:xfrm>
            <a:off x="5029200" y="3733800"/>
            <a:ext cx="609600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9999"/>
                </a:solidFill>
                <a:latin typeface=".VnAvant"/>
              </a:rPr>
              <a:t>©</a:t>
            </a:r>
          </a:p>
        </p:txBody>
      </p:sp>
      <p:sp>
        <p:nvSpPr>
          <p:cNvPr id="94217" name="WordArt 9"/>
          <p:cNvSpPr>
            <a:spLocks noChangeArrowheads="1" noChangeShapeType="1" noTextEdit="1"/>
          </p:cNvSpPr>
          <p:nvPr/>
        </p:nvSpPr>
        <p:spPr bwMode="auto">
          <a:xfrm>
            <a:off x="2514600" y="4191000"/>
            <a:ext cx="609600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.VnAvant"/>
              </a:rPr>
              <a:t>¨</a:t>
            </a:r>
          </a:p>
        </p:txBody>
      </p:sp>
      <p:sp>
        <p:nvSpPr>
          <p:cNvPr id="94218" name="WordArt 10"/>
          <p:cNvSpPr>
            <a:spLocks noChangeArrowheads="1" noChangeShapeType="1" noTextEdit="1"/>
          </p:cNvSpPr>
          <p:nvPr/>
        </p:nvSpPr>
        <p:spPr bwMode="auto">
          <a:xfrm>
            <a:off x="762000" y="2971800"/>
            <a:ext cx="609600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Avant"/>
              </a:rPr>
              <a:t>c</a:t>
            </a:r>
          </a:p>
        </p:txBody>
      </p:sp>
      <p:sp>
        <p:nvSpPr>
          <p:cNvPr id="94219" name="WordArt 11"/>
          <p:cNvSpPr>
            <a:spLocks noChangeArrowheads="1" noChangeShapeType="1" noTextEdit="1"/>
          </p:cNvSpPr>
          <p:nvPr/>
        </p:nvSpPr>
        <p:spPr bwMode="auto">
          <a:xfrm>
            <a:off x="7086600" y="4648200"/>
            <a:ext cx="609600" cy="1435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162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0.00903 -0.01227 0.00625 -0.01296 0.01475 -0.01574 C 0.01909 -0.01713 0.02795 -0.01967 0.02795 -0.01967 C 0.12378 -0.0125 0.07986 -0.0213 0.11771 -0.00787 C 0.11962 -0.00602 0.12135 -0.00347 0.12361 -0.00208 C 0.12534 -0.00092 0.12934 -0.00278 0.12951 -2.59259E-6 C 0.13055 0.01574 0.12309 0.02199 0.11614 0.03125 C 0.11493 0.03287 0.11458 0.03588 0.11319 0.03727 C 0.11111 0.03935 0.10816 0.03958 0.1059 0.0412 C 0.10382 0.04283 0.10208 0.04537 0.1 0.04699 C 0.09809 0.04861 0.096 0.04931 0.09409 0.05093 C 0.09062 0.05394 0.08732 0.05741 0.08385 0.06065 C 0.08246 0.06204 0.07951 0.06458 0.07951 0.06458 C 0.09323 0.06968 0.10677 0.07199 0.12066 0.07639 C 0.11475 0.09607 0.10399 0.10023 0.08975 0.10787 C 0.06996 0.11852 0.10034 0.11019 0.075 0.11551 C 0.06528 0.12014 0.05712 0.11921 0.04705 0.11759 C 0.04427 0.11389 0.03628 0.10278 0.03524 0.1 C 0.03281 0.09329 0.03298 0.08519 0.0309 0.07824 C 0.02951 0.07338 0.02691 0.06921 0.025 0.06458 C 0.02448 0.06134 0.02448 0.05787 0.02361 0.05486 C 0.02291 0.05255 0.02066 0.04884 0.02066 0.04884 " pathEditMode="relative" ptsTypes="fffffffffffffffffffffA">
                                      <p:cBhvr>
                                        <p:cTn id="30" dur="2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22 -0.02407 0.00191 -0.04606 0.00886 -0.06852 C 0.01042 -0.07361 0.02031 -0.08773 0.02066 -0.08819 C 0.03837 -0.10972 0.05851 -0.13055 0.08247 -0.13727 C 0.09549 -0.14606 0.10851 -0.13333 0.11632 -0.11967 C 0.1132 -0.10115 0.11302 -0.09027 0.1059 -0.07453 C 0.09688 -0.05439 0.07656 -0.04537 0.06042 -0.03912 C 0.04757 -0.02916 0.04566 -0.02662 0.03247 -0.01967 C 0.02327 -0.01481 0.0184 -0.01481 0.01042 -0.00787 C 0.00122 -3.7037E-7 -0.00173 0.00556 -0.01163 0.00973 C -0.01684 0.01829 -0.0184 0.02385 -0.02205 0.03334 C -0.02153 0.04584 -0.0217 0.05834 -0.02048 0.07061 C -0.02014 0.07408 -0.01215 0.08334 -0.01163 0.08426 C -0.00937 0.08797 -0.00781 0.09213 -0.0059 0.09607 C -0.00416 0.09954 -0.00087 0.10116 0.00156 0.10394 C 0.01459 0.11898 0.02882 0.11459 0.04705 0.11574 C 0.05695 0.11505 0.06684 0.11528 0.07656 0.11366 C 0.08073 0.11297 0.0849 0.10301 0.08837 0.1 C 0.09184 0.09306 0.09514 0.09329 0.09861 0.08635 C 0.09323 0.05186 0.06563 0.08033 0.04705 0.08033 " pathEditMode="relative" ptsTypes="fffffffffffffffffffA">
                                      <p:cBhvr>
                                        <p:cTn id="34" dur="2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1441 -0.01922 0.02986 -0.02477 0.05 -0.02732 C 0.06146 -0.03334 0.07361 -0.03311 0.08542 -0.03727 C 0.08785 -0.03658 0.09149 -0.03797 0.09271 -0.03519 C 0.09479 -0.0301 0.08386 -0.00348 0.07952 1.11111E-6 C 0.07379 0.00463 0.06771 0.00787 0.06181 0.0118 C 0.05608 0.01551 0.04913 0.01319 0.04271 0.01365 C 0.025 0.01458 0.00747 0.01504 -0.01024 0.01574 C -0.02101 0.0206 -0.01684 0.01666 -0.02344 0.02546 C -0.00434 0.04282 -0.03368 0.01782 0.02952 0.03148 C 0.03455 0.03264 0.02552 0.04074 0.02205 0.04305 C 0.01181 0.04976 -0.01163 0.04907 -0.01163 0.04907 C -0.01649 0.05092 -0.01996 0.05301 -0.025 0.05301 " pathEditMode="relative" ptsTypes="ffffffffffffA">
                                      <p:cBhvr>
                                        <p:cTn id="38" dur="20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0.00104 -0.0044 0.00226 -0.01435 0.00434 -0.01782 C 0.00833 -0.0243 0.01128 -0.02315 0.01615 -0.02754 C 0.02431 -0.03518 0.02865 -0.04097 0.03819 -0.04514 C 0.0474 -0.04398 0.07413 -0.0456 0.08524 -0.03541 C 0.08663 -0.03009 0.08924 -0.02315 0.08524 -0.01782 C 0.07448 -0.00347 0.0533 -0.00185 0.03976 3.7037E-7 C 0.0309 0.00394 0.02205 0.00602 0.01319 0.00972 C 0.00365 0.04977 0.04601 0.0463 0.06319 0.04699 C 0.08576 0.04792 0.10833 0.04815 0.1309 0.04885 C 0.14392 0.0551 0.13628 0.04931 0.13229 0.0882 C 0.13142 0.09653 0.11545 0.12084 0.11024 0.12338 C 0.07899 0.13843 0.03177 0.13334 0.00139 0.13334 " pathEditMode="relative" ptsTypes="ffffffffffffA">
                                      <p:cBhvr>
                                        <p:cTn id="42" dur="2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  <p:bldP spid="94213" grpId="0" animBg="1"/>
      <p:bldP spid="94214" grpId="0" animBg="1"/>
      <p:bldP spid="94215" grpId="0" animBg="1"/>
      <p:bldP spid="94216" grpId="0" animBg="1"/>
      <p:bldP spid="94217" grpId="0" animBg="1"/>
      <p:bldP spid="94218" grpId="0" animBg="1"/>
      <p:bldP spid="942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:\1. KHOTHƯ VIỆN GIÁO ÁN- GIÁO ÁN ĐIỆN TỬ\3. ẢNH\3. anh nen\hinh-nen-thiet-ke-bai-giang-6_45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600200" y="2034172"/>
            <a:ext cx="708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3509" y="2357337"/>
            <a:ext cx="5596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Times New Roman"/>
              </a:rPr>
              <a:t>*Trò chơi </a:t>
            </a:r>
            <a:r>
              <a:rPr lang="it-IT" sz="2800" b="1" dirty="0" smtClean="0">
                <a:solidFill>
                  <a:srgbClr val="FF0000"/>
                </a:solidFill>
                <a:latin typeface="Times New Roman"/>
              </a:rPr>
              <a:t> 3: Bé đọc chữ cùng chim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402</Words>
  <Application>Microsoft Office PowerPoint</Application>
  <PresentationFormat>On-screen Show (4:3)</PresentationFormat>
  <Paragraphs>104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.VnAvant</vt:lpstr>
      <vt:lpstr>.VnTimeH</vt:lpstr>
      <vt:lpstr>Arial</vt:lpstr>
      <vt:lpstr>Calibri</vt:lpstr>
      <vt:lpstr>Times New Roman</vt:lpstr>
      <vt:lpstr>UVN Mua Thu</vt:lpstr>
      <vt:lpstr>Office Theme</vt:lpstr>
      <vt:lpstr>1_Default Design</vt:lpstr>
      <vt:lpstr>Default Design</vt:lpstr>
      <vt:lpstr>3_Default Design</vt:lpstr>
      <vt:lpstr>4_Default Design</vt:lpstr>
      <vt:lpstr>2_Default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</cp:revision>
  <dcterms:created xsi:type="dcterms:W3CDTF">2006-08-16T00:00:00Z</dcterms:created>
  <dcterms:modified xsi:type="dcterms:W3CDTF">2022-05-10T04:21:35Z</dcterms:modified>
</cp:coreProperties>
</file>