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0" r:id="rId3"/>
    <p:sldId id="259" r:id="rId4"/>
    <p:sldId id="261" r:id="rId5"/>
    <p:sldId id="264" r:id="rId6"/>
    <p:sldId id="265" r:id="rId7"/>
    <p:sldId id="273" r:id="rId8"/>
    <p:sldId id="274" r:id="rId9"/>
    <p:sldId id="275" r:id="rId10"/>
    <p:sldId id="277" r:id="rId11"/>
    <p:sldId id="278" r:id="rId12"/>
    <p:sldId id="276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2B170-CE7E-4F7C-ACDC-ADC95BA92C67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92774-EE35-4076-BADA-813C98F3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555E5-FD17-4622-BB28-2A4968C2F90F}" type="slidenum">
              <a:rPr lang="vi-VN"/>
              <a:pPr/>
              <a:t>1</a:t>
            </a:fld>
            <a:endParaRPr lang="vi-VN"/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E82F00-C1A7-4153-A028-1022726221A2}" type="slidenum">
              <a:rPr lang="en-US" sz="1200"/>
              <a:pPr algn="r"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7BE24-F8DB-4222-AA15-A23B71AB676E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nh&#7841;c%20L\Sap%20den%20tet%20roi%20-%20Nhac%20beat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14400" y="0"/>
            <a:ext cx="7239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TRƯỜNG MẦM </a:t>
            </a:r>
            <a:r>
              <a:rPr lang="en-US" sz="32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NON </a:t>
            </a:r>
            <a:r>
              <a:rPr lang="en-US" sz="32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PHÚC ĐỒNG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9220" name="Picture 5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362200"/>
            <a:ext cx="1263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1828800" y="4191000"/>
            <a:ext cx="5181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Chủ đề :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Thế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giới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thực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vật</a:t>
            </a:r>
            <a:endParaRPr lang="en-US" sz="3600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kern="1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1676400" y="1600200"/>
            <a:ext cx="6019800" cy="2514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67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quen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  <a:p>
            <a:pPr algn="ctr"/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tách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gộp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nhóm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4</a:t>
            </a:r>
            <a:endParaRPr lang="vi-VN" sz="3600" kern="10" dirty="0">
              <a:ln w="9525">
                <a:noFill/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223" name="Picture 12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200400"/>
            <a:ext cx="1263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2971800" y="762000"/>
            <a:ext cx="3505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 ÁN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1752600" y="5638800"/>
            <a:ext cx="54006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ĐỐI TƯỢNG:TRẺ </a:t>
            </a:r>
            <a:r>
              <a:rPr lang="en-US" sz="3200" b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 – 4 </a:t>
            </a:r>
            <a:r>
              <a:rPr lang="vi-VN" sz="3200" b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TUỔI</a:t>
            </a:r>
            <a:endParaRPr lang="en-US" sz="3200" b="1" kern="10" dirty="0">
              <a:ln w="19050">
                <a:solidFill>
                  <a:srgbClr val="FF99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990600"/>
            <a:ext cx="15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1336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0574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0574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057400"/>
            <a:ext cx="1752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3.violet.vn/uploads/previews/blog/747728/30gndopiqlbonz204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6104 L 0.28333 0.066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51666 0.072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73333 0.072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95833 0.072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hezlilyaemilia.c.h.pic.centerblog.net/o/cac6440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38200" y="1828800"/>
            <a:ext cx="445134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xem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giỏi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SR_TayRpxwAC6nj6M5-EWpptJQRqz_1UHIVocUJ8cLqm7SoalG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0" y="1295400"/>
            <a:ext cx="500714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2: </a:t>
            </a:r>
          </a:p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Tìm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về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đúng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nhà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H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81201" y="2514601"/>
            <a:ext cx="4572000" cy="1828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>
                <a:gd name="adj" fmla="val 8862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Cô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và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trẻ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hát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bài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Sắp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đến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tết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rồi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Sap den tet roi - Nhac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886200" y="4953000"/>
            <a:ext cx="1066800" cy="76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aianhdep.net/wp-content/uploads/2013/07/hinhnendacsacchopowerpoint_25072013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1" y="2667000"/>
            <a:ext cx="822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Phần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1: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Ôn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kĩ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năng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đếm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trên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đối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tượng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trong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phạm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vi 4</a:t>
            </a:r>
            <a:endParaRPr lang="en-US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dallasbayworshipnights.com/Frame_PowerPoint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00200" y="2209800"/>
            <a:ext cx="6400799" cy="2286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Down">
              <a:avLst>
                <a:gd name="adj" fmla="val 10000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Phần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2:  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Đếm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tách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gộp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thành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nhóm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lượng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trong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phạm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 4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1F5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2-photo.apps.zing.vn/upload/original/2011/01/13/19/34/12949220512059867599_574_5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ook.yeah1.com/albums/userpics/10234/frame_mi5singU_(24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95800" y="381000"/>
            <a:ext cx="18647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5146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6999" y="990600"/>
            <a:ext cx="15932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438400"/>
            <a:ext cx="18049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514600"/>
            <a:ext cx="1804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514600"/>
            <a:ext cx="1804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590800"/>
            <a:ext cx="18049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514600"/>
            <a:ext cx="18811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9080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18811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590800"/>
            <a:ext cx="18049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3.gstatic.com/images?q=tbn:ANd9GcTRrdb4Vt0aR2uCnflhPgt20KSGStfDDsjSuFG14Bec5zbYtEbvt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304800"/>
            <a:ext cx="9677400" cy="73914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336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13360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13360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101</Words>
  <Application>Microsoft Office PowerPoint</Application>
  <PresentationFormat>On-screen Show (4:3)</PresentationFormat>
  <Paragraphs>19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DELL</cp:lastModifiedBy>
  <cp:revision>89</cp:revision>
  <dcterms:created xsi:type="dcterms:W3CDTF">2014-02-15T06:39:00Z</dcterms:created>
  <dcterms:modified xsi:type="dcterms:W3CDTF">2022-03-21T08:41:07Z</dcterms:modified>
</cp:coreProperties>
</file>