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104" d="100"/>
          <a:sy n="104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818" y="1284180"/>
            <a:ext cx="6705600" cy="1470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 NĂNG SỐNG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52621-BA6B-CC28-DACD-27959A6D4005}"/>
              </a:ext>
            </a:extLst>
          </p:cNvPr>
          <p:cNvSpPr txBox="1"/>
          <p:nvPr/>
        </p:nvSpPr>
        <p:spPr>
          <a:xfrm>
            <a:off x="4212181" y="3200400"/>
            <a:ext cx="4529638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: 4 – 5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Hạnh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8FD59-666A-F5DC-BD62-34EFDE32D1A4}"/>
              </a:ext>
            </a:extLst>
          </p:cNvPr>
          <p:cNvSpPr txBox="1"/>
          <p:nvPr/>
        </p:nvSpPr>
        <p:spPr>
          <a:xfrm>
            <a:off x="3444520" y="22860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106</Words>
  <Application>Microsoft Office PowerPoint</Application>
  <PresentationFormat>Widescreen</PresentationFormat>
  <Paragraphs>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KỸ NĂNG SỐNG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Quyen Fan</cp:lastModifiedBy>
  <cp:revision>30</cp:revision>
  <dcterms:created xsi:type="dcterms:W3CDTF">2021-12-20T16:12:18Z</dcterms:created>
  <dcterms:modified xsi:type="dcterms:W3CDTF">2022-05-08T13:59:31Z</dcterms:modified>
</cp:coreProperties>
</file>