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3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5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2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3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7C5-F7F4-4284-980A-45B51A97EAD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7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1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p3"/><Relationship Id="rId7" Type="http://schemas.openxmlformats.org/officeDocument/2006/relationships/image" Target="../media/image12.jp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9.mp3"/><Relationship Id="rId7" Type="http://schemas.openxmlformats.org/officeDocument/2006/relationships/image" Target="../media/image11.png"/><Relationship Id="rId2" Type="http://schemas.microsoft.com/office/2007/relationships/media" Target="../media/media9.mp3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332656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Trường mầm non Long Biên A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276872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00B0F0"/>
                </a:solidFill>
                <a:latin typeface="+mj-lt"/>
              </a:rPr>
              <a:t>Hoạt động âm nhạc</a:t>
            </a:r>
          </a:p>
          <a:p>
            <a:pPr algn="ctr"/>
            <a:endParaRPr lang="vi-VN" sz="3600" b="1" dirty="0" smtClean="0">
              <a:latin typeface="+mj-lt"/>
            </a:endParaRP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Đề tài: DH Cho tôi đi làm mưa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TC: Tai ai tinh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1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70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1"/>
    </mc:Choice>
    <mc:Fallback>
      <p:transition spd="slow" advTm="2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038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2880320" cy="2592288"/>
          </a:xfrm>
          <a:prstGeom prst="rect">
            <a:avLst/>
          </a:prstGeom>
        </p:spPr>
      </p:pic>
      <p:pic>
        <p:nvPicPr>
          <p:cNvPr id="4" name="TroiNangTroiMua-BeMinhVy-681790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638132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24208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Trời nắng trời mưa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9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1140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8824"/>
            <a:ext cx="3168352" cy="1981532"/>
          </a:xfrm>
          <a:prstGeom prst="rect">
            <a:avLst/>
          </a:prstGeom>
        </p:spPr>
      </p:pic>
      <p:pic>
        <p:nvPicPr>
          <p:cNvPr id="3" name="Giot-Mua-Va-Em-Be-Vu-Hiep-Tuong-V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638132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299695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Giọt mưa và em bé</a:t>
            </a:r>
            <a:endParaRPr lang="en-US" sz="40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5" name="10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133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528392" cy="2592288"/>
          </a:xfrm>
          <a:prstGeom prst="rect">
            <a:avLst/>
          </a:prstGeom>
        </p:spPr>
      </p:pic>
      <p:pic>
        <p:nvPicPr>
          <p:cNvPr id="4" name="Cho-Toi-Di-Lam-Mua-Voi-Phuong-Nhu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30555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328498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B0F0"/>
                </a:solidFill>
                <a:latin typeface="+mj-lt"/>
              </a:rPr>
              <a:t>Cho tôi đi làm mưa 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" name="11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9682" y="5695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2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1150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2276872"/>
            <a:ext cx="6768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Câu đố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Nhiều hạt thi nhau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Rơi mau xuống đất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Không nhanh tay cất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Ướt cả áo quần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Đố các con đó là hiện tượng gì?</a:t>
            </a:r>
          </a:p>
          <a:p>
            <a:endParaRPr lang="vi-VN" sz="3600" b="1" dirty="0" smtClean="0">
              <a:latin typeface="+mj-lt"/>
            </a:endParaRPr>
          </a:p>
        </p:txBody>
      </p:sp>
      <p:pic>
        <p:nvPicPr>
          <p:cNvPr id="4" name="2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7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901">
        <p:split orient="vert"/>
      </p:transition>
    </mc:Choice>
    <mc:Fallback>
      <p:transition spd="slow" advTm="149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415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634">
        <p14:reveal/>
      </p:transition>
    </mc:Choice>
    <mc:Fallback>
      <p:transition spd="slow" advTm="11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83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319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5854"/>
      </p:ext>
    </p:extLst>
  </p:cSld>
  <p:clrMapOvr>
    <a:masterClrMapping/>
  </p:clrMapOvr>
  <p:transition spd="slow" advTm="239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89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49289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Dạy hát: Cho tôi đi làm mưa</a:t>
            </a:r>
          </a:p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Tác giả : Hoàng Hà</a:t>
            </a:r>
            <a:endParaRPr lang="en-US" sz="40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4" name="5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45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8795"/>
      </p:ext>
    </p:extLst>
  </p:cSld>
  <p:clrMapOvr>
    <a:masterClrMapping/>
  </p:clrMapOvr>
  <p:transition spd="slow" advTm="1580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484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 tôi đi làm mưa vơi (video-converter.com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941.5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160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281361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Cô vừa hát bài hát gì?</a:t>
            </a:r>
          </a:p>
          <a:p>
            <a:pPr algn="ctr"/>
            <a:r>
              <a:rPr lang="vi-VN" sz="3600" b="1" i="1" dirty="0" smtClean="0">
                <a:latin typeface="+mj-lt"/>
              </a:rPr>
              <a:t>Bài hát: Cho tôi đi làm mưa </a:t>
            </a:r>
            <a:endParaRPr lang="en-US" sz="3600" b="1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357301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Bài hát do ai sáng tác?</a:t>
            </a:r>
          </a:p>
          <a:p>
            <a:pPr algn="ctr"/>
            <a:r>
              <a:rPr lang="vi-VN" sz="3600" b="1" i="1" dirty="0" smtClean="0">
                <a:latin typeface="+mj-lt"/>
              </a:rPr>
              <a:t>Tác giả : Hoàng Hà</a:t>
            </a:r>
          </a:p>
        </p:txBody>
      </p:sp>
      <p:pic>
        <p:nvPicPr>
          <p:cNvPr id="5" name="6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868007"/>
      </p:ext>
    </p:extLst>
  </p:cSld>
  <p:clrMapOvr>
    <a:masterClrMapping/>
  </p:clrMapOvr>
  <p:transition spd="slow" advTm="196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7937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3556" y="2276872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Trò chơi: Tai ai tinh</a:t>
            </a:r>
            <a:endParaRPr lang="en-US" sz="60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" name="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33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9"/>
    </mc:Choice>
    <mc:Fallback>
      <p:transition spd="slow" advTm="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840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2016224" cy="18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2239556"/>
            <a:ext cx="3096344" cy="176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46" y="1901403"/>
            <a:ext cx="2417464" cy="1908212"/>
          </a:xfrm>
          <a:prstGeom prst="rect">
            <a:avLst/>
          </a:prstGeom>
        </p:spPr>
      </p:pic>
      <p:pic>
        <p:nvPicPr>
          <p:cNvPr id="6" name="8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33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2"/>
    </mc:Choice>
    <mc:Fallback>
      <p:transition spd="slow" advTm="2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3780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8.9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.1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120</Words>
  <Application>Microsoft Office PowerPoint</Application>
  <PresentationFormat>On-screen Show (4:3)</PresentationFormat>
  <Paragraphs>22</Paragraphs>
  <Slides>13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11</cp:revision>
  <dcterms:created xsi:type="dcterms:W3CDTF">2022-03-28T15:25:53Z</dcterms:created>
  <dcterms:modified xsi:type="dcterms:W3CDTF">2022-03-30T01:20:46Z</dcterms:modified>
</cp:coreProperties>
</file>