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281" r:id="rId3"/>
    <p:sldId id="324" r:id="rId4"/>
    <p:sldId id="283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7"/>
  </p:normalViewPr>
  <p:slideViewPr>
    <p:cSldViewPr snapToGrid="0" snapToObjects="1">
      <p:cViewPr varScale="1">
        <p:scale>
          <a:sx n="110" d="100"/>
          <a:sy n="110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07/04/2022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" y="0"/>
            <a:ext cx="9155681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F4CCF1A-A21F-2E43-BB13-24442CDC2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856" y="228600"/>
            <a:ext cx="4467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800"/>
              </a:spcBef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1000"/>
              </a:spcBef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800"/>
              </a:spcBef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800"/>
              </a:spcBef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800"/>
              </a:spcBef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404040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EE200-96FF-8449-9FD4-2654D04F45CD}"/>
              </a:ext>
            </a:extLst>
          </p:cNvPr>
          <p:cNvSpPr/>
          <p:nvPr/>
        </p:nvSpPr>
        <p:spPr>
          <a:xfrm>
            <a:off x="3146309" y="1828800"/>
            <a:ext cx="2910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341F48-C1EC-024F-A8F8-5FC30D0BCE70}"/>
              </a:ext>
            </a:extLst>
          </p:cNvPr>
          <p:cNvSpPr/>
          <p:nvPr/>
        </p:nvSpPr>
        <p:spPr>
          <a:xfrm>
            <a:off x="1865387" y="2619023"/>
            <a:ext cx="5482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4813572-2885-BF47-B73D-44F989AB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414" y="3581396"/>
            <a:ext cx="2869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5138"/>
      </p:ext>
    </p:extLst>
  </p:cSld>
  <p:clrMapOvr>
    <a:masterClrMapping/>
  </p:clrMapOvr>
  <p:transition advTm="12834">
    <p:fade/>
  </p:transition>
  <p:timing>
    <p:tnLst>
      <p:par>
        <p:cTn id="1" dur="indefinite" restart="never" nodeType="tmRoot">
          <p:childTnLst>
            <p:audio>
              <p:cMediaNode vol="96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057466" y="838268"/>
            <a:ext cx="6019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 huynh và các con đã chú ý lắng nghe!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750986638"/>
      </p:ext>
    </p:extLst>
  </p:cSld>
  <p:clrMapOvr>
    <a:masterClrMapping/>
  </p:clrMapOvr>
  <p:transition advTm="2786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156</Words>
  <Application>Microsoft Macintosh PowerPoint</Application>
  <PresentationFormat>On-screen Show (4:3)</PresentationFormat>
  <Paragraphs>18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Ba Nguyen</cp:lastModifiedBy>
  <cp:revision>5</cp:revision>
  <dcterms:created xsi:type="dcterms:W3CDTF">2022-03-24T03:02:29Z</dcterms:created>
  <dcterms:modified xsi:type="dcterms:W3CDTF">2022-04-07T11:59:12Z</dcterms:modified>
</cp:coreProperties>
</file>