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59" r:id="rId5"/>
    <p:sldId id="273" r:id="rId6"/>
    <p:sldId id="272" r:id="rId7"/>
    <p:sldId id="260" r:id="rId8"/>
    <p:sldId id="263" r:id="rId9"/>
    <p:sldId id="265" r:id="rId10"/>
    <p:sldId id="264" r:id="rId11"/>
    <p:sldId id="274" r:id="rId12"/>
    <p:sldId id="275" r:id="rId13"/>
    <p:sldId id="276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-1266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1999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3001682" y="1151255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329865" y="1998344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Long Biên 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329865" y="2844800"/>
            <a:ext cx="520541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Em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tập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lái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ô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tô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 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3-4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0"/>
            <a:ext cx="12115800" cy="676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0405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5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6" y="0"/>
            <a:ext cx="9090212" cy="692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3" y="107576"/>
            <a:ext cx="7180728" cy="6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6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1247" y="2049831"/>
            <a:ext cx="84939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Nghe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qua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ngã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tư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phố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2483617658162207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70584" y="0"/>
            <a:ext cx="22015938" cy="68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2353" y="551330"/>
            <a:ext cx="8068234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eriod"/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điệu,lời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c.Thái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3130" y="2142598"/>
            <a:ext cx="53922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về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“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nghề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dịch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vụ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”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3" y="-1748678"/>
            <a:ext cx="11672047" cy="992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-134471"/>
            <a:ext cx="12057529" cy="69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56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6641" y="1962474"/>
            <a:ext cx="43197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lái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ô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tô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963"/>
            <a:ext cx="12192000" cy="67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2293" y="2782669"/>
            <a:ext cx="279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177</Words>
  <Application>Microsoft Office PowerPoint</Application>
  <PresentationFormat>Custom</PresentationFormat>
  <Paragraphs>26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2021-03-30T06:21:04Z</dcterms:created>
  <dcterms:modified xsi:type="dcterms:W3CDTF">2021-08-31T12:18:12Z</dcterms:modified>
</cp:coreProperties>
</file>