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48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10/04/2022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media1.wma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2.jp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1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audio" Target="../media/audio1.wav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3.png"/><Relationship Id="rId5" Type="http://schemas.openxmlformats.org/officeDocument/2006/relationships/audio" Target="../media/audio5.wav"/><Relationship Id="rId10" Type="http://schemas.openxmlformats.org/officeDocument/2006/relationships/image" Target="../media/image51.png"/><Relationship Id="rId4" Type="http://schemas.openxmlformats.org/officeDocument/2006/relationships/audio" Target="../media/audio4.wav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40459" y="205902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/>
            </a:r>
            <a:br>
              <a:rPr lang="en-US" sz="8000" b="1" dirty="0" smtClean="0">
                <a:solidFill>
                  <a:srgbClr val="7030A0"/>
                </a:solidFill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>  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           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 smtClean="0"/>
          </a:p>
          <a:p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1quả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Nội</a:t>
            </a:r>
            <a:r>
              <a:rPr lang="en-US" sz="5400" b="1" dirty="0" smtClean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Tách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gộp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4800" b="1" i="1" dirty="0" smtClean="0">
                <a:solidFill>
                  <a:srgbClr val="FF0000"/>
                </a:solidFill>
              </a:rPr>
              <a:t>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1- 4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3 - 1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2 - 3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248</Words>
  <Application>Microsoft Office PowerPoint</Application>
  <PresentationFormat>Widescreen</PresentationFormat>
  <Paragraphs>129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MRHUY</cp:lastModifiedBy>
  <cp:revision>100</cp:revision>
  <dcterms:created xsi:type="dcterms:W3CDTF">2021-02-23T01:13:29Z</dcterms:created>
  <dcterms:modified xsi:type="dcterms:W3CDTF">2022-04-10T15:45:54Z</dcterms:modified>
</cp:coreProperties>
</file>