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6314"/>
    <a:srgbClr val="425D1B"/>
    <a:srgbClr val="8F6138"/>
    <a:srgbClr val="3667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28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7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0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133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0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3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21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4718E-8646-4F5F-A706-9B778C8205B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FF26-BF29-4FBE-AD5A-0990D80E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ộ hình nền PowerPoint đẹp, đơn giản và chuyên nghiệ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86050" y="32453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UBND QUẬN LONG BIÊN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366711"/>
                </a:solidFill>
              </a:rPr>
              <a:t>TRƯỜNG MẦM NON LONG BIÊN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2707" y="2803907"/>
            <a:ext cx="832208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8F6138"/>
                </a:solidFill>
              </a:rPr>
              <a:t>LĨNH VỰC LÀM QUEN VĂN HỌC </a:t>
            </a:r>
          </a:p>
          <a:p>
            <a:pPr algn="ctr"/>
            <a:r>
              <a:rPr lang="en-US" sz="4000" b="1" dirty="0">
                <a:solidFill>
                  <a:srgbClr val="425D1B"/>
                </a:solidFill>
              </a:rPr>
              <a:t>ĐỀ TÀI: THƠ ƯỚC MƠ CỦA TÝ</a:t>
            </a: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Lứa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r>
              <a:rPr lang="en-US" sz="3200" dirty="0">
                <a:solidFill>
                  <a:srgbClr val="425D1B"/>
                </a:solidFill>
              </a:rPr>
              <a:t>: </a:t>
            </a:r>
            <a:r>
              <a:rPr lang="en-US" sz="3200" dirty="0" err="1">
                <a:solidFill>
                  <a:srgbClr val="425D1B"/>
                </a:solidFill>
              </a:rPr>
              <a:t>Mẫu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lớn</a:t>
            </a:r>
            <a:r>
              <a:rPr lang="en-US" sz="3200" dirty="0">
                <a:solidFill>
                  <a:srgbClr val="425D1B"/>
                </a:solidFill>
              </a:rPr>
              <a:t> 5 – 6 </a:t>
            </a:r>
            <a:r>
              <a:rPr lang="en-US" sz="3200" dirty="0" err="1">
                <a:solidFill>
                  <a:srgbClr val="425D1B"/>
                </a:solidFill>
              </a:rPr>
              <a:t>tuổi</a:t>
            </a:r>
            <a:endParaRPr lang="en-US" sz="3200" dirty="0">
              <a:solidFill>
                <a:srgbClr val="425D1B"/>
              </a:solidFill>
            </a:endParaRPr>
          </a:p>
          <a:p>
            <a:pPr algn="ctr"/>
            <a:r>
              <a:rPr lang="en-US" sz="3200" dirty="0" err="1">
                <a:solidFill>
                  <a:srgbClr val="425D1B"/>
                </a:solidFill>
              </a:rPr>
              <a:t>Giáo</a:t>
            </a:r>
            <a:r>
              <a:rPr lang="en-US" sz="3200" dirty="0">
                <a:solidFill>
                  <a:srgbClr val="425D1B"/>
                </a:solidFill>
              </a:rPr>
              <a:t> </a:t>
            </a:r>
            <a:r>
              <a:rPr lang="en-US" sz="3200" dirty="0" err="1">
                <a:solidFill>
                  <a:srgbClr val="425D1B"/>
                </a:solidFill>
              </a:rPr>
              <a:t>viên</a:t>
            </a:r>
            <a:r>
              <a:rPr lang="en-US" sz="3200" dirty="0">
                <a:solidFill>
                  <a:srgbClr val="425D1B"/>
                </a:solidFill>
              </a:rPr>
              <a:t>: Đặng </a:t>
            </a:r>
            <a:r>
              <a:rPr lang="en-US" sz="3200" dirty="0" err="1">
                <a:solidFill>
                  <a:srgbClr val="425D1B"/>
                </a:solidFill>
              </a:rPr>
              <a:t>Thị</a:t>
            </a:r>
            <a:r>
              <a:rPr lang="en-US" sz="3200" dirty="0">
                <a:solidFill>
                  <a:srgbClr val="425D1B"/>
                </a:solidFill>
              </a:rPr>
              <a:t> Mây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1680" y="7028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bức Tranh vẽ trường mầm non của bé về Giao Thông - Giấy dán tường giá  bao nhiêu tiền 1m2, Giá Dán tranh 3D theo M2 hoàn thiện trọn gói 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8440" y="7025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8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37253" y="2690192"/>
            <a:ext cx="1020766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328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0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Bộ hình nền PowerPoint đẹp, đơn giản và chuyên nghiệ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7470" y="2796393"/>
            <a:ext cx="10001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3C631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7160" y="69322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6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ung Trắng Bị Cô Lập Trên Nền Trắng Jpg Khung, Khung Trắng, Jpg, Trắng 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97450" y="2768768"/>
            <a:ext cx="83027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7117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hay cho bé_Bài thơ Ước Mơ Của Tý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1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47750" y="2832526"/>
            <a:ext cx="10847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3920" y="7086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1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52750" y="2967335"/>
            <a:ext cx="6999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7320" y="685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ài thơ: Ước mơ của Tý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723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7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617991" y="638174"/>
            <a:ext cx="11277600" cy="52197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LàTys</a:t>
            </a:r>
            <a:r>
              <a:rPr lang="en-US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8850" y="2609850"/>
            <a:ext cx="9294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5720" y="7056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hạm Hoan: Tranh mầm non : CĐ Phương tiện giao thông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5132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6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Trắng Bị Cô Lập Trên Nền Trắng Jpg Khung, Khung Trắng, Jpg, Trắng  Hình nền Vector để tải xuống miễn phí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03350" y="2879678"/>
            <a:ext cx="9179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5120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117</Words>
  <Application>Microsoft Office PowerPoint</Application>
  <PresentationFormat>Widescreen</PresentationFormat>
  <Paragraphs>16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Mây Đặng</dc:creator>
  <cp:lastModifiedBy>Mây Đặng</cp:lastModifiedBy>
  <cp:revision>23</cp:revision>
  <dcterms:created xsi:type="dcterms:W3CDTF">2021-10-31T02:24:44Z</dcterms:created>
  <dcterms:modified xsi:type="dcterms:W3CDTF">2021-11-02T06:16:33Z</dcterms:modified>
</cp:coreProperties>
</file>