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300" r:id="rId3"/>
    <p:sldId id="298" r:id="rId4"/>
    <p:sldId id="299" r:id="rId5"/>
    <p:sldId id="259" r:id="rId6"/>
    <p:sldId id="260" r:id="rId7"/>
    <p:sldId id="280" r:id="rId8"/>
    <p:sldId id="281" r:id="rId9"/>
    <p:sldId id="261" r:id="rId10"/>
    <p:sldId id="262" r:id="rId11"/>
    <p:sldId id="263" r:id="rId12"/>
    <p:sldId id="264" r:id="rId13"/>
    <p:sldId id="265" r:id="rId14"/>
    <p:sldId id="282" r:id="rId15"/>
    <p:sldId id="266" r:id="rId16"/>
    <p:sldId id="267" r:id="rId17"/>
    <p:sldId id="283" r:id="rId18"/>
    <p:sldId id="269" r:id="rId19"/>
    <p:sldId id="270" r:id="rId20"/>
    <p:sldId id="289" r:id="rId21"/>
    <p:sldId id="272" r:id="rId22"/>
    <p:sldId id="273" r:id="rId23"/>
    <p:sldId id="274" r:id="rId24"/>
    <p:sldId id="277" r:id="rId25"/>
    <p:sldId id="29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>
        <p:scale>
          <a:sx n="60" d="100"/>
          <a:sy n="60" d="100"/>
        </p:scale>
        <p:origin x="-168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7FE78-8A66-48FF-92CF-60B2E0FF6428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07A05-C4E8-4E71-8FA2-4C61117267D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789969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D057B-F427-4232-8462-0CB56A1644B2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09A11-84CB-4F32-A58E-313D8BBD486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09371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F6532-81F1-4E60-A830-DBAED7173B34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E4A98-A295-4694-9042-C28F5BC867E2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467789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D260F-387B-483F-A537-79A10EF0F2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23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65DAEF-3DA3-4E7B-9BB4-7CF9577B96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072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E1400-CED8-4291-A2AC-6DC4E128E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850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8625-912D-4773-88BE-374A6FA72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08243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2E8A-AAA4-4468-98DA-AE06E5D108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1373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32B93E-47F7-4B92-854A-358A4B36AA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618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FEA77-12EB-4455-BA97-62127D7E7D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921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EA198-7BD1-4A84-86D4-B9821A4CF6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77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CEFBE-502F-46EB-B115-9A0FC7696A86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A886C-F8AB-4AE1-8E04-FB8B92D36A7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596060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DD562-D45F-4A97-979A-BD35096B9F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594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2EEBC9-CA48-4DBF-9A62-63DD664EAF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8721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18D7-8943-4C63-BA78-75F9C9120D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0082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3F781-9676-4445-8B22-FFC9883F92F8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8E6C3-59A1-4BEE-8088-18377C187F1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138514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BB9EE-A697-4F2D-AC9E-6C65B84BC25D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14BDC-EB59-4E4C-B00D-F00E30CA572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940241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ED4B-C3C6-4E3A-B7F4-92B9ACA4DDB6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8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BB496-397A-4E9D-AD92-2C87FBADB94E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01233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47003-5CD4-4113-987E-CE8BD612B2D6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4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CEF20-2247-4F56-AF92-94574A89F3B0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176777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A884A-3896-4AEE-BE38-F22AFF6FD95F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3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DD8CA5-7AD6-4AF7-BBD6-10E3EF8E6823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417947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07859-D097-49D1-BF5C-939723E12554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AA741-8146-4981-9009-F37308491DA7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974867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4865-4A41-400C-A8AC-94656B1AF947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6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97960-C88C-46DD-B118-4D0E1642FDDA}" type="slidenum">
              <a:rPr lang="vi-VN" altLang="en-US"/>
              <a:pPr/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392440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hỗ dành sẵn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</p:txBody>
      </p:sp>
      <p:sp>
        <p:nvSpPr>
          <p:cNvPr id="1027" name="Chỗ dành sẵn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 smtClean="0"/>
              <a:t>Bấm &amp; sửa kiểu tiêu đề</a:t>
            </a:r>
          </a:p>
          <a:p>
            <a:pPr lvl="1"/>
            <a:r>
              <a:rPr lang="vi-VN" altLang="en-US" smtClean="0"/>
              <a:t>Mức hai</a:t>
            </a:r>
          </a:p>
          <a:p>
            <a:pPr lvl="2"/>
            <a:r>
              <a:rPr lang="vi-VN" altLang="en-US" smtClean="0"/>
              <a:t>Mức ba</a:t>
            </a:r>
          </a:p>
          <a:p>
            <a:pPr lvl="3"/>
            <a:r>
              <a:rPr lang="vi-VN" altLang="en-US" smtClean="0"/>
              <a:t>Mức bốn</a:t>
            </a:r>
          </a:p>
          <a:p>
            <a:pPr lvl="4"/>
            <a:r>
              <a:rPr lang="vi-VN" altLang="en-US" smtClean="0"/>
              <a:t>Mức năm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5CB6563-2CE1-4466-A949-283A4486E268}" type="datetimeFigureOut">
              <a:rPr lang="vi-VN"/>
              <a:pPr>
                <a:defRPr/>
              </a:pPr>
              <a:t>01/11/2021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2BCB9681-D789-479C-8825-D42C86A82E43}" type="slidenum">
              <a:rPr lang="vi-VN" altLang="en-US"/>
              <a:pPr/>
              <a:t>‹#›</a:t>
            </a:fld>
            <a:endParaRPr lang="vi-V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fld id="{5C333B5E-B133-494E-81E8-6F945B73309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.xml"/><Relationship Id="rId1" Type="http://schemas.openxmlformats.org/officeDocument/2006/relationships/audio" Target="V.A%20&#8211;%20Tr&#7901;i%20N&#7855;ng%20Tr&#7901;i%20M&#432;a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__Mot1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1552575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1066800" y="2438400"/>
            <a:ext cx="5791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r>
              <a:rPr lang="en-US" sz="3000" b="1">
                <a:solidFill>
                  <a:srgbClr val="CC00CC"/>
                </a:solidFill>
                <a:latin typeface=".VnAvant" pitchFamily="34" charset="0"/>
                <a:cs typeface="+mn-cs"/>
              </a:rPr>
              <a:t>  </a:t>
            </a:r>
            <a:endParaRPr lang="en-US" sz="2800">
              <a:solidFill>
                <a:srgbClr val="000000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676400" y="304800"/>
            <a:ext cx="5943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UBND QUẬN LONG BIÊN</a:t>
            </a:r>
          </a:p>
          <a:p>
            <a:pPr algn="ctr" eaLnBrk="1" hangingPunct="1"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LONG BIÊN A</a:t>
            </a:r>
          </a:p>
        </p:txBody>
      </p:sp>
      <p:sp>
        <p:nvSpPr>
          <p:cNvPr id="18442" name="WordArt 10"/>
          <p:cNvSpPr>
            <a:spLocks noChangeArrowheads="1" noChangeShapeType="1" noTextEdit="1"/>
          </p:cNvSpPr>
          <p:nvPr/>
        </p:nvSpPr>
        <p:spPr bwMode="auto">
          <a:xfrm>
            <a:off x="2286000" y="1981200"/>
            <a:ext cx="5257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547688" y="3505200"/>
            <a:ext cx="8139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Đề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tài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Trò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chuyện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về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1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số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hiện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tượng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tự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nhiên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Lứa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MGB (3 – 4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tuổi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)</a:t>
            </a:r>
          </a:p>
          <a:p>
            <a:pPr algn="ctr" eaLnBrk="1" hangingPunct="1">
              <a:defRPr/>
            </a:pP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Thời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gian</a:t>
            </a:r>
            <a:r>
              <a:rPr lang="en-US" sz="2800" b="1" dirty="0">
                <a:solidFill>
                  <a:srgbClr val="0066FF"/>
                </a:solidFill>
                <a:latin typeface=".VnAvant" pitchFamily="34" charset="0"/>
                <a:cs typeface="+mn-cs"/>
              </a:rPr>
              <a:t>: 20 – 25 </a:t>
            </a:r>
            <a:r>
              <a:rPr lang="en-US" sz="2800" b="1" dirty="0" err="1">
                <a:solidFill>
                  <a:srgbClr val="0066FF"/>
                </a:solidFill>
                <a:latin typeface=".VnAvant" pitchFamily="34" charset="0"/>
                <a:cs typeface="+mn-cs"/>
              </a:rPr>
              <a:t>phút</a:t>
            </a:r>
            <a:endParaRPr lang="en-US" sz="2800" b="1" dirty="0">
              <a:solidFill>
                <a:srgbClr val="0066FF"/>
              </a:solidFill>
              <a:latin typeface=".VnAvant" pitchFamily="34" charset="0"/>
              <a:cs typeface="+mn-cs"/>
            </a:endParaRPr>
          </a:p>
        </p:txBody>
      </p:sp>
      <p:sp>
        <p:nvSpPr>
          <p:cNvPr id="18444" name="WordArt 12"/>
          <p:cNvSpPr>
            <a:spLocks noChangeArrowheads="1" noChangeShapeType="1" noTextEdit="1"/>
          </p:cNvSpPr>
          <p:nvPr/>
        </p:nvSpPr>
        <p:spPr bwMode="auto">
          <a:xfrm>
            <a:off x="2085975" y="4876800"/>
            <a:ext cx="4876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Hoàng Thị Thu Hằng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53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9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/>
      <p:bldP spid="18441" grpId="0"/>
      <p:bldP spid="184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304800" y="0"/>
            <a:ext cx="8569975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hán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endParaRPr lang="vi-VN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5" name="Ảnh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000"/>
            <a:ext cx="47371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Ản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89000"/>
            <a:ext cx="4232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Ảnh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7371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Ảnh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88" y="3740150"/>
            <a:ext cx="4240212" cy="311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8997950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661247" y="5715000"/>
            <a:ext cx="397775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72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b="1" spc="50" dirty="0" err="1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endParaRPr lang="vi-VN" sz="72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828800" y="2508132"/>
            <a:ext cx="587968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mưa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151846" y="0"/>
            <a:ext cx="6840334" cy="132343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vật</a:t>
            </a:r>
            <a:endParaRPr lang="vi-VN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3975"/>
            <a:ext cx="43434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23975"/>
            <a:ext cx="45720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4271963"/>
            <a:ext cx="4318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Ảnh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71963"/>
            <a:ext cx="4572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419423" y="152400"/>
            <a:ext cx="430515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Cung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cấp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điện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765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0" y="2362200"/>
            <a:ext cx="9181985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Tác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hại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trời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mưa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quá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lâu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whoosh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2738808" y="57880"/>
            <a:ext cx="366638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lũ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lụt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4088"/>
            <a:ext cx="480060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463" y="954088"/>
            <a:ext cx="42862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3733800"/>
            <a:ext cx="508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988589" y="16317"/>
            <a:ext cx="318067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nhau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graphicFrame>
        <p:nvGraphicFramePr>
          <p:cNvPr id="5" name="Bảng 4"/>
          <p:cNvGraphicFramePr>
            <a:graphicFrameLocks noGrp="1"/>
          </p:cNvGraphicFramePr>
          <p:nvPr/>
        </p:nvGraphicFramePr>
        <p:xfrm>
          <a:off x="0" y="1143000"/>
          <a:ext cx="9144000" cy="571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NẮNG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thiếu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Gây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hán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cháy</a:t>
                      </a:r>
                      <a:r>
                        <a:rPr lang="en-US" sz="24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rừng</a:t>
                      </a:r>
                      <a:endParaRPr lang="vi-VN" sz="24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MƯA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Mặt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trời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Không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phơi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endParaRPr lang="en-US" sz="240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Cung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cấp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nước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con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thực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240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Lũ</a:t>
                      </a:r>
                      <a:r>
                        <a:rPr lang="en-US" sz="24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lụt</a:t>
                      </a:r>
                      <a:endParaRPr lang="vi-VN" sz="2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9" marB="45719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sndAc>
      <p:stSnd>
        <p:snd r:embed="rId2" name="laser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776471" y="990600"/>
            <a:ext cx="5941819" cy="236988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40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600" b="1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endParaRPr lang="vi-VN" sz="3600" b="1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[wallco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111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447800"/>
            <a:ext cx="3608387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Ản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Box 4"/>
          <p:cNvSpPr txBox="1">
            <a:spLocks noChangeArrowheads="1"/>
          </p:cNvSpPr>
          <p:nvPr/>
        </p:nvSpPr>
        <p:spPr bwMode="auto">
          <a:xfrm>
            <a:off x="1371600" y="7620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66350" y="0"/>
            <a:ext cx="897765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1.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Ôn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định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–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Gây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hứng</a:t>
            </a:r>
            <a:r>
              <a: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4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thú</a:t>
            </a:r>
            <a:endParaRPr lang="en-U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pic>
        <p:nvPicPr>
          <p:cNvPr id="2" name="V.A – Trời Nắng Trời Mư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28800"/>
            <a:ext cx="3352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3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2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354270" y="5909423"/>
            <a:ext cx="2477025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Sấm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sét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587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581400" y="5883717"/>
            <a:ext cx="245451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Gió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bão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Ảnh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863" cy="596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104121" y="5964841"/>
            <a:ext cx="286649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Cầu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vồng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3257954" y="5923278"/>
            <a:ext cx="262809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Lốc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charset="0"/>
              </a:rPr>
              <a:t>xoáy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rial" charset="0"/>
            </a:endParaRPr>
          </a:p>
        </p:txBody>
      </p:sp>
    </p:spTree>
  </p:cSld>
  <p:clrMapOvr>
    <a:masterClrMapping/>
  </p:clrMapOvr>
  <p:transition spd="slow">
    <p:sndAc>
      <p:stSnd>
        <p:snd r:embed="rId2" name="suction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1037189" y="1852044"/>
            <a:ext cx="7394075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Bài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học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đến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đây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kết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thúc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Xin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chào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và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hẹn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gặp</a:t>
            </a:r>
            <a:r>
              <a:rPr lang="vi-VN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 </a:t>
            </a:r>
            <a:r>
              <a:rPr lang="vi-VN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lại</a:t>
            </a:r>
            <a:endParaRPr lang="vi-VN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58008" y="0"/>
            <a:ext cx="325800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3.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Kết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cs typeface="Arial" charset="0"/>
              </a:rPr>
              <a:t>thúc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19200" y="304800"/>
            <a:ext cx="659667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2.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Phương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pháp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,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hình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endParaRPr lang="vi-VN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  <a:p>
            <a:pPr algn="ctr">
              <a:defRPr/>
            </a:pP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tổ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 </a:t>
            </a:r>
            <a:r>
              <a:rPr lang="en-US" sz="5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chức</a:t>
            </a:r>
            <a:r>
              <a: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:</a:t>
            </a: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Hình chữ nhật 4"/>
          <p:cNvSpPr/>
          <p:nvPr/>
        </p:nvSpPr>
        <p:spPr>
          <a:xfrm>
            <a:off x="2987657" y="5807517"/>
            <a:ext cx="3182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Trời</a:t>
            </a:r>
            <a:r>
              <a:rPr lang="en-US" sz="5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 </a:t>
            </a:r>
            <a:r>
              <a:rPr lang="en-US" sz="5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  <a:cs typeface="+mn-cs"/>
              </a:rPr>
              <a:t>nắng</a:t>
            </a:r>
            <a:endParaRPr lang="vi-VN" sz="5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ình chữ nhật 5"/>
          <p:cNvSpPr/>
          <p:nvPr/>
        </p:nvSpPr>
        <p:spPr>
          <a:xfrm>
            <a:off x="2223440" y="2505669"/>
            <a:ext cx="469712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Ích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lợi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981200" y="2462"/>
            <a:ext cx="5787162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Muôn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khoa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sắc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19459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9110663" cy="59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push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 3"/>
          <p:cNvSpPr/>
          <p:nvPr/>
        </p:nvSpPr>
        <p:spPr>
          <a:xfrm>
            <a:off x="152400" y="2462"/>
            <a:ext cx="8824852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nghề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3" name="Ảnh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771525"/>
            <a:ext cx="4357688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Ảnh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71525"/>
            <a:ext cx="44958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Ảnh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776663"/>
            <a:ext cx="4443413" cy="308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breeze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ình chữ nhật 2"/>
          <p:cNvSpPr/>
          <p:nvPr/>
        </p:nvSpPr>
        <p:spPr>
          <a:xfrm>
            <a:off x="2343796" y="0"/>
            <a:ext cx="4442563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kiệm điện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7" name="Ản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0425"/>
            <a:ext cx="4343400" cy="310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Ảnh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889000"/>
            <a:ext cx="434340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Ảnh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019550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Ản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36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Hình chữ nhật 2"/>
          <p:cNvSpPr/>
          <p:nvPr/>
        </p:nvSpPr>
        <p:spPr>
          <a:xfrm>
            <a:off x="2103514" y="2060322"/>
            <a:ext cx="524374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nắng</a:t>
            </a:r>
            <a:endParaRPr lang="vi-VN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ndAc>
      <p:stSnd>
        <p:snd r:embed="rId2" name="coin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453</TotalTime>
  <Words>253</Words>
  <Application>Microsoft Office PowerPoint</Application>
  <PresentationFormat>On-screen Show (4:3)</PresentationFormat>
  <Paragraphs>47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.VnAvant</vt:lpstr>
      <vt:lpstr>Calibri</vt:lpstr>
      <vt:lpstr>Times New Roman</vt:lpstr>
      <vt:lpstr>Arial</vt:lpstr>
      <vt:lpstr>Chủ đề của Office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User</dc:creator>
  <cp:lastModifiedBy>Convertio</cp:lastModifiedBy>
  <cp:revision>47</cp:revision>
  <dcterms:created xsi:type="dcterms:W3CDTF">2017-04-11T12:56:28Z</dcterms:created>
  <dcterms:modified xsi:type="dcterms:W3CDTF">2021-11-01T17:39:53Z</dcterms:modified>
</cp:coreProperties>
</file>