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70" r:id="rId4"/>
    <p:sldId id="257" r:id="rId5"/>
    <p:sldId id="258" r:id="rId6"/>
    <p:sldId id="259" r:id="rId7"/>
    <p:sldId id="260" r:id="rId8"/>
    <p:sldId id="261" r:id="rId9"/>
    <p:sldId id="262" r:id="rId10"/>
    <p:sldId id="285" r:id="rId11"/>
    <p:sldId id="263" r:id="rId12"/>
    <p:sldId id="265" r:id="rId13"/>
    <p:sldId id="264" r:id="rId14"/>
    <p:sldId id="266" r:id="rId15"/>
    <p:sldId id="267" r:id="rId16"/>
    <p:sldId id="268" r:id="rId17"/>
    <p:sldId id="269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E72D"/>
    <a:srgbClr val="DE96E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87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8.png"/><Relationship Id="rId2" Type="http://schemas.microsoft.com/office/2007/relationships/media" Target="../media/media8.mp3"/><Relationship Id="rId1" Type="http://schemas.openxmlformats.org/officeDocument/2006/relationships/audio" Target="../media/media8.mp3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8.png"/><Relationship Id="rId2" Type="http://schemas.microsoft.com/office/2007/relationships/media" Target="../media/media9.mp3"/><Relationship Id="rId1" Type="http://schemas.openxmlformats.org/officeDocument/2006/relationships/audio" Target="../media/media9.mp3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8.png"/><Relationship Id="rId2" Type="http://schemas.microsoft.com/office/2007/relationships/media" Target="../media/media10.mp3"/><Relationship Id="rId1" Type="http://schemas.openxmlformats.org/officeDocument/2006/relationships/audio" Target="../media/media10.mp3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8.png"/><Relationship Id="rId2" Type="http://schemas.microsoft.com/office/2007/relationships/media" Target="../media/media11.mp3"/><Relationship Id="rId1" Type="http://schemas.openxmlformats.org/officeDocument/2006/relationships/audio" Target="../media/media11.mp3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8.png"/><Relationship Id="rId2" Type="http://schemas.microsoft.com/office/2007/relationships/media" Target="../media/media12.mp3"/><Relationship Id="rId1" Type="http://schemas.openxmlformats.org/officeDocument/2006/relationships/audio" Target="../media/media12.mp3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png"/><Relationship Id="rId8" Type="http://schemas.microsoft.com/office/2007/relationships/media" Target="../media/media13.mp3"/><Relationship Id="rId7" Type="http://schemas.openxmlformats.org/officeDocument/2006/relationships/audio" Target="../media/media13.mp3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Relationship Id="rId3" Type="http://schemas.openxmlformats.org/officeDocument/2006/relationships/image" Target="../media/image5.jpeg"/><Relationship Id="rId2" Type="http://schemas.openxmlformats.org/officeDocument/2006/relationships/image" Target="../media/image25.png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png"/><Relationship Id="rId8" Type="http://schemas.microsoft.com/office/2007/relationships/media" Target="../media/media1.mp3"/><Relationship Id="rId7" Type="http://schemas.openxmlformats.org/officeDocument/2006/relationships/audio" Target="../media/media1.mp3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png"/><Relationship Id="rId8" Type="http://schemas.microsoft.com/office/2007/relationships/media" Target="../media/media2.mp3"/><Relationship Id="rId7" Type="http://schemas.openxmlformats.org/officeDocument/2006/relationships/audio" Target="../media/media2.mp3"/><Relationship Id="rId6" Type="http://schemas.openxmlformats.org/officeDocument/2006/relationships/image" Target="../media/image5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8.png"/><Relationship Id="rId2" Type="http://schemas.microsoft.com/office/2007/relationships/media" Target="../media/media3.mp3"/><Relationship Id="rId1" Type="http://schemas.openxmlformats.org/officeDocument/2006/relationships/audio" Target="../media/media3.mp3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8.png"/><Relationship Id="rId2" Type="http://schemas.microsoft.com/office/2007/relationships/media" Target="../media/media4.mp3"/><Relationship Id="rId1" Type="http://schemas.openxmlformats.org/officeDocument/2006/relationships/audio" Target="../media/media4.mp3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8.png"/><Relationship Id="rId7" Type="http://schemas.microsoft.com/office/2007/relationships/media" Target="../media/media5.mp3"/><Relationship Id="rId6" Type="http://schemas.openxmlformats.org/officeDocument/2006/relationships/audio" Target="../media/media5.mp3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8.png"/><Relationship Id="rId7" Type="http://schemas.microsoft.com/office/2007/relationships/media" Target="../media/media6.mp3"/><Relationship Id="rId6" Type="http://schemas.openxmlformats.org/officeDocument/2006/relationships/audio" Target="../media/media6.mp3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8.png"/><Relationship Id="rId2" Type="http://schemas.microsoft.com/office/2007/relationships/media" Target="../media/media7.mp3"/><Relationship Id="rId1" Type="http://schemas.openxmlformats.org/officeDocument/2006/relationships/audio" Target="../media/media7.mp3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1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"/>
            <a:ext cx="9207500" cy="692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4"/>
          <p:cNvSpPr txBox="1"/>
          <p:nvPr/>
        </p:nvSpPr>
        <p:spPr>
          <a:xfrm>
            <a:off x="1972627" y="990600"/>
            <a:ext cx="5262245" cy="521970"/>
          </a:xfrm>
          <a:prstGeom prst="rect">
            <a:avLst/>
          </a:prstGeom>
          <a:noFill/>
        </p:spPr>
        <p:txBody>
          <a:bodyPr>
            <a:prstTxWarp prst="textChevron">
              <a:avLst/>
            </a:prstTxWarp>
            <a:spAutoFit/>
          </a:bodyPr>
          <a:lstStyle/>
          <a:p>
            <a:pPr>
              <a:defRPr/>
            </a:pPr>
            <a:r>
              <a:rPr lang="en-US" sz="2800" noProof="1">
                <a:solidFill>
                  <a:srgbClr val="0070C0"/>
                </a:solidFill>
                <a:latin typeface="Arial" panose="020B0604020202020204" pitchFamily="34" charset="0"/>
              </a:rPr>
              <a:t>Trường mầm non Long Biên A</a:t>
            </a:r>
            <a:endParaRPr lang="en-US" sz="2800" noProof="1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022636" y="2438400"/>
            <a:ext cx="5205412" cy="1753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zh-CN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Lĩnh</a:t>
            </a:r>
            <a:r>
              <a:rPr lang="en-US" altLang="zh-CN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vực</a:t>
            </a:r>
            <a:r>
              <a:rPr lang="en-US" altLang="zh-CN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: </a:t>
            </a:r>
            <a:r>
              <a:rPr lang="en-US" altLang="zh-CN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Phát</a:t>
            </a:r>
            <a:r>
              <a:rPr lang="en-US" altLang="zh-CN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triển</a:t>
            </a:r>
            <a:r>
              <a:rPr lang="en-US" altLang="zh-CN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Nhận</a:t>
            </a:r>
            <a:r>
              <a:rPr lang="en-US" altLang="zh-CN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thức</a:t>
            </a:r>
            <a:endParaRPr lang="en-US" altLang="zh-CN" dirty="0">
              <a:solidFill>
                <a:srgbClr val="00206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en-US" altLang="zh-CN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Đề</a:t>
            </a:r>
            <a:r>
              <a:rPr lang="en-US" altLang="zh-CN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tài</a:t>
            </a:r>
            <a:r>
              <a:rPr lang="en-US" altLang="zh-CN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: </a:t>
            </a:r>
            <a:r>
              <a:rPr lang="en-US" altLang="zh-CN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Tạo</a:t>
            </a:r>
            <a:r>
              <a:rPr lang="en-US" altLang="zh-CN" dirty="0" smtClean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nhóm</a:t>
            </a:r>
            <a:r>
              <a:rPr lang="en-US" altLang="zh-CN" dirty="0" smtClean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theo</a:t>
            </a:r>
            <a:r>
              <a:rPr lang="en-US" altLang="zh-CN" dirty="0" smtClean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1 </a:t>
            </a:r>
            <a:r>
              <a:rPr lang="en-US" altLang="zh-CN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dấu</a:t>
            </a:r>
            <a:r>
              <a:rPr lang="en-US" altLang="zh-CN" dirty="0" smtClean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hiệu</a:t>
            </a:r>
            <a:endParaRPr lang="en-US" altLang="zh-CN" dirty="0">
              <a:solidFill>
                <a:srgbClr val="00206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en-US" altLang="zh-CN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Lứa</a:t>
            </a:r>
            <a:r>
              <a:rPr lang="en-US" altLang="zh-CN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tuổi</a:t>
            </a:r>
            <a:r>
              <a:rPr lang="en-US" altLang="zh-CN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: </a:t>
            </a:r>
            <a:r>
              <a:rPr lang="en-US" altLang="zh-CN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Mẫu</a:t>
            </a:r>
            <a:r>
              <a:rPr lang="en-US" altLang="zh-CN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giáo</a:t>
            </a:r>
            <a:r>
              <a:rPr lang="en-US" altLang="zh-CN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Bé</a:t>
            </a:r>
            <a:endParaRPr lang="en-US" altLang="zh-CN" dirty="0">
              <a:solidFill>
                <a:srgbClr val="00206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en-US" altLang="zh-CN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Giáo</a:t>
            </a:r>
            <a:r>
              <a:rPr lang="en-US" altLang="zh-CN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viên</a:t>
            </a:r>
            <a:r>
              <a:rPr lang="en-US" altLang="zh-CN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: </a:t>
            </a:r>
            <a:r>
              <a:rPr lang="en-US" altLang="zh-CN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Nguyễn</a:t>
            </a:r>
            <a:r>
              <a:rPr lang="en-US" altLang="zh-CN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Thị</a:t>
            </a:r>
            <a:r>
              <a:rPr lang="en-US" altLang="zh-CN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Hải</a:t>
            </a:r>
            <a:r>
              <a:rPr lang="en-US" altLang="zh-CN" dirty="0" smtClean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Y</a:t>
            </a:r>
            <a:r>
              <a:rPr lang="en-US" altLang="zh-CN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ến</a:t>
            </a:r>
            <a:endParaRPr lang="en-US" altLang="zh-CN" dirty="0">
              <a:solidFill>
                <a:srgbClr val="00206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76400" y="2438400"/>
            <a:ext cx="624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FILE_20210924_123447_10">
            <a:hlinkClick r:id="" action="ppaction://media"/>
          </p:cNvPr>
          <p:cNvPicPr/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9372600" y="5791200"/>
            <a:ext cx="495300" cy="49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94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73000">
                <p:cTn id="7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624138" y="152400"/>
            <a:ext cx="401584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endParaRPr lang="en-US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36561" y="3276600"/>
            <a:ext cx="4191000" cy="335280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4724400" y="3276600"/>
            <a:ext cx="4191000" cy="335280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Heart 9"/>
          <p:cNvSpPr/>
          <p:nvPr/>
        </p:nvSpPr>
        <p:spPr>
          <a:xfrm>
            <a:off x="381000" y="2911522"/>
            <a:ext cx="685800" cy="762000"/>
          </a:xfrm>
          <a:prstGeom prst="heart">
            <a:avLst/>
          </a:prstGeom>
          <a:solidFill>
            <a:srgbClr val="EBE72D"/>
          </a:solidFill>
          <a:ln>
            <a:solidFill>
              <a:srgbClr val="EBE7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Heart 10"/>
          <p:cNvSpPr/>
          <p:nvPr/>
        </p:nvSpPr>
        <p:spPr>
          <a:xfrm>
            <a:off x="4953000" y="2917209"/>
            <a:ext cx="685800" cy="762000"/>
          </a:xfrm>
          <a:prstGeom prst="hear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905000" y="858672"/>
            <a:ext cx="1181100" cy="1239671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7620000" y="891654"/>
            <a:ext cx="1181100" cy="1239671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724400" y="858672"/>
            <a:ext cx="1181100" cy="1239671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Isosceles Triangle 17"/>
          <p:cNvSpPr/>
          <p:nvPr/>
        </p:nvSpPr>
        <p:spPr>
          <a:xfrm>
            <a:off x="399197" y="762000"/>
            <a:ext cx="1371600" cy="1295400"/>
          </a:xfrm>
          <a:prstGeom prst="triangle">
            <a:avLst/>
          </a:prstGeom>
          <a:solidFill>
            <a:srgbClr val="EBE72D"/>
          </a:solidFill>
          <a:ln>
            <a:solidFill>
              <a:srgbClr val="EBE7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Isosceles Triangle 18"/>
          <p:cNvSpPr/>
          <p:nvPr/>
        </p:nvSpPr>
        <p:spPr>
          <a:xfrm>
            <a:off x="6134100" y="775647"/>
            <a:ext cx="1371600" cy="1295400"/>
          </a:xfrm>
          <a:prstGeom prst="triangle">
            <a:avLst/>
          </a:prstGeom>
          <a:solidFill>
            <a:srgbClr val="EBE72D"/>
          </a:solidFill>
          <a:ln>
            <a:solidFill>
              <a:srgbClr val="EBE7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19"/>
          <p:cNvSpPr/>
          <p:nvPr/>
        </p:nvSpPr>
        <p:spPr>
          <a:xfrm>
            <a:off x="3257047" y="762000"/>
            <a:ext cx="1371600" cy="1295400"/>
          </a:xfrm>
          <a:prstGeom prst="triangle">
            <a:avLst/>
          </a:prstGeom>
          <a:solidFill>
            <a:srgbClr val="EBE72D"/>
          </a:solidFill>
          <a:ln>
            <a:solidFill>
              <a:srgbClr val="EBE7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FILE_20210924_123447_11">
            <a:hlinkClick r:id="" action="ppaction://media"/>
          </p:cNvPr>
          <p:cNvPicPr/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9372600" y="5486400"/>
            <a:ext cx="651510" cy="49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771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4.59759E-6 L -0.00191 0.4273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213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59759E-6 L -0.05625 0.4162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12" y="208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19149E-6 L -0.49583 0.5918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92" y="29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01758E-7 L 0.35208 0.4507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04" y="225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01758E-7 L 0.27708 0.4396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54" y="219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48751E-6 L -0.13959 0.59019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79" y="295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72000">
                <p:cTn id="31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28600" y="3276600"/>
            <a:ext cx="4191000" cy="3505200"/>
            <a:chOff x="152400" y="3276600"/>
            <a:chExt cx="4191000" cy="3505200"/>
          </a:xfrm>
        </p:grpSpPr>
        <p:sp>
          <p:nvSpPr>
            <p:cNvPr id="4" name="Rounded Rectangle 3"/>
            <p:cNvSpPr/>
            <p:nvPr/>
          </p:nvSpPr>
          <p:spPr>
            <a:xfrm>
              <a:off x="152400" y="3429000"/>
              <a:ext cx="4191000" cy="33528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066800" y="3276600"/>
              <a:ext cx="228600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Rổ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tròn</a:t>
              </a:r>
              <a:endParaRPr lang="en-US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724400" y="3276600"/>
            <a:ext cx="4191000" cy="3505200"/>
            <a:chOff x="228600" y="3276600"/>
            <a:chExt cx="4191000" cy="3505200"/>
          </a:xfrm>
        </p:grpSpPr>
        <p:sp>
          <p:nvSpPr>
            <p:cNvPr id="9" name="Rounded Rectangle 8"/>
            <p:cNvSpPr/>
            <p:nvPr/>
          </p:nvSpPr>
          <p:spPr>
            <a:xfrm>
              <a:off x="228600" y="3429000"/>
              <a:ext cx="4191000" cy="33528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066800" y="3276600"/>
              <a:ext cx="228600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Rổ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tam </a:t>
              </a:r>
              <a:r>
                <a:rPr lang="en-US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giác</a:t>
              </a:r>
              <a:endParaRPr lang="en-US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" name="Isosceles Triangle 10"/>
          <p:cNvSpPr/>
          <p:nvPr/>
        </p:nvSpPr>
        <p:spPr>
          <a:xfrm>
            <a:off x="249071" y="838200"/>
            <a:ext cx="1371600" cy="1295400"/>
          </a:xfrm>
          <a:prstGeom prst="triangle">
            <a:avLst/>
          </a:prstGeom>
          <a:solidFill>
            <a:srgbClr val="EBE72D"/>
          </a:solidFill>
          <a:ln>
            <a:solidFill>
              <a:srgbClr val="EBE7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1733550" y="893929"/>
            <a:ext cx="1181100" cy="1239671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4769608" y="817729"/>
            <a:ext cx="1181100" cy="1239671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7721790" y="741529"/>
            <a:ext cx="1181100" cy="1239671"/>
          </a:xfrm>
          <a:prstGeom prst="ellipse">
            <a:avLst/>
          </a:prstGeom>
          <a:solidFill>
            <a:srgbClr val="DE96E0"/>
          </a:solidFill>
          <a:ln>
            <a:solidFill>
              <a:srgbClr val="DE96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Isosceles Triangle 23"/>
          <p:cNvSpPr/>
          <p:nvPr/>
        </p:nvSpPr>
        <p:spPr>
          <a:xfrm>
            <a:off x="6134100" y="762000"/>
            <a:ext cx="1371600" cy="1295400"/>
          </a:xfrm>
          <a:prstGeom prst="triangl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Isosceles Triangle 25"/>
          <p:cNvSpPr/>
          <p:nvPr/>
        </p:nvSpPr>
        <p:spPr>
          <a:xfrm>
            <a:off x="3077570" y="762000"/>
            <a:ext cx="1371600" cy="1295400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9"/>
          <p:cNvSpPr txBox="1">
            <a:spLocks noChangeArrowheads="1"/>
          </p:cNvSpPr>
          <p:nvPr/>
        </p:nvSpPr>
        <p:spPr bwMode="auto">
          <a:xfrm>
            <a:off x="2438400" y="76200"/>
            <a:ext cx="4267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Isosceles Triangle 1"/>
          <p:cNvSpPr/>
          <p:nvPr/>
        </p:nvSpPr>
        <p:spPr>
          <a:xfrm>
            <a:off x="457200" y="3505200"/>
            <a:ext cx="475615" cy="414020"/>
          </a:xfrm>
          <a:prstGeom prst="triangl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5029200" y="3505200"/>
            <a:ext cx="401955" cy="41402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pic>
        <p:nvPicPr>
          <p:cNvPr id="5" name="FILE_20210924_123447_12">
            <a:hlinkClick r:id="" action="ppaction://media"/>
          </p:cNvPr>
          <p:cNvPicPr/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9525000" y="5867400"/>
            <a:ext cx="495300" cy="49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884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76503E-6 L 0.03107 0.4495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5" y="224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59759E-6 L -0.04496 0.4495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57" y="224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59759E-6 L -0.49583 0.6382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92" y="319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017E-6 L 0.37083 0.4567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42" y="228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05273E-6 L 0.27222 0.4567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11" y="228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88529E-6 L -0.15903 0.6232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51" y="311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64000">
                <p:cTn id="43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1" grpId="0" animBg="1"/>
      <p:bldP spid="19" grpId="0" animBg="1"/>
      <p:bldP spid="22" grpId="0" animBg="1"/>
      <p:bldP spid="23" grpId="0" animBg="1"/>
      <p:bldP spid="24" grpId="0" animBg="1"/>
      <p:bldP spid="26" grpId="0" animBg="1"/>
      <p:bldP spid="2" grpId="0" bldLvl="0" animBg="1"/>
      <p:bldP spid="2" grpId="1" animBg="1"/>
      <p:bldP spid="3" grpId="0" bldLvl="0" animBg="1"/>
      <p:bldP spid="3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5000" y="1828800"/>
            <a:ext cx="62484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khéo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81200" y="3048000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FILE_20210924_123447_13">
            <a:hlinkClick r:id="" action="ppaction://media"/>
          </p:cNvPr>
          <p:cNvPicPr/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9525000" y="5334000"/>
            <a:ext cx="495300" cy="49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35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61000">
                <p:cTn id="7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914400" y="152400"/>
            <a:ext cx="743665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744655" y="1066800"/>
            <a:ext cx="1485900" cy="15240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383172" y="4953000"/>
            <a:ext cx="1485900" cy="15240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353601" y="3138416"/>
            <a:ext cx="1485900" cy="15240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833366" y="4953000"/>
            <a:ext cx="1485900" cy="15240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/>
          <p:cNvSpPr/>
          <p:nvPr/>
        </p:nvSpPr>
        <p:spPr>
          <a:xfrm>
            <a:off x="757735" y="3200400"/>
            <a:ext cx="1524000" cy="1462016"/>
          </a:xfrm>
          <a:prstGeom prst="triangl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Isosceles Triangle 10"/>
          <p:cNvSpPr/>
          <p:nvPr/>
        </p:nvSpPr>
        <p:spPr>
          <a:xfrm>
            <a:off x="6423830" y="1104616"/>
            <a:ext cx="1524000" cy="1462016"/>
          </a:xfrm>
          <a:prstGeom prst="triangl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FILE_20210924_123447_14">
            <a:hlinkClick r:id="" action="ppaction://media"/>
          </p:cNvPr>
          <p:cNvPicPr/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9372600" y="5467350"/>
            <a:ext cx="495300" cy="49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656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1.85014E-8 L 0.61233 0.2997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608" y="14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05365E-6 L 0.61718 -0.306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851" y="-15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44218E-6 L 0.61093 -2.44218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53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73000">
                <p:cTn id="19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082718" y="152400"/>
            <a:ext cx="710002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28600" y="3454021"/>
            <a:ext cx="4267200" cy="3200400"/>
          </a:xfrm>
          <a:prstGeom prst="roundRect">
            <a:avLst/>
          </a:prstGeom>
          <a:solidFill>
            <a:srgbClr val="EBE72D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4724400" y="3472218"/>
            <a:ext cx="4267200" cy="3200400"/>
          </a:xfrm>
          <a:prstGeom prst="roundRect">
            <a:avLst/>
          </a:prstGeom>
          <a:solidFill>
            <a:srgbClr val="C0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0787"/>
            <a:ext cx="1614599" cy="125253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757" y="857249"/>
            <a:ext cx="1610043" cy="120753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9149" y="1094322"/>
            <a:ext cx="1427653" cy="95003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769241"/>
            <a:ext cx="1600200" cy="16002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192" y="948263"/>
            <a:ext cx="1555565" cy="114546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70224" y="910787"/>
            <a:ext cx="1222294" cy="1220414"/>
          </a:xfrm>
          <a:prstGeom prst="rect">
            <a:avLst/>
          </a:prstGeom>
        </p:spPr>
      </p:pic>
      <p:pic>
        <p:nvPicPr>
          <p:cNvPr id="2" name="FILE_20210924_123447_15">
            <a:hlinkClick r:id="" action="ppaction://media"/>
          </p:cNvPr>
          <p:cNvPicPr/>
          <p:nvPr>
            <a:audioFile r:link="rId7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372600" y="5410200"/>
            <a:ext cx="495300" cy="49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644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20999E-6 L 0.05348 0.4310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74" y="215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04255E-6 L -0.07031 0.4310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24" y="215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2.13691E-6 L -0.53681 0.6373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840" y="318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11656E-6 L 0.35278 0.422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39" y="211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40426E-6 L 0.24584 0.4373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92" y="218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11656E-6 L -0.16406 0.64431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12" y="322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76000">
                <p:cTn id="31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609600"/>
            <a:ext cx="2895600" cy="213221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1" y="484477"/>
            <a:ext cx="3047999" cy="218252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868" y="3529437"/>
            <a:ext cx="3352800" cy="282632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7599"/>
            <a:ext cx="2819400" cy="250507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221573"/>
            <a:ext cx="2524125" cy="252024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295" y="3505200"/>
            <a:ext cx="3339705" cy="2590801"/>
          </a:xfrm>
          <a:prstGeom prst="rect">
            <a:avLst/>
          </a:prstGeom>
        </p:spPr>
      </p:pic>
      <p:pic>
        <p:nvPicPr>
          <p:cNvPr id="2" name="FILE_20210924_123447_3">
            <a:hlinkClick r:id="" action="ppaction://media"/>
          </p:cNvPr>
          <p:cNvPicPr/>
          <p:nvPr>
            <a:audioFile r:link="rId7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448800" y="5181600"/>
            <a:ext cx="495300" cy="49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2868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4724400" y="3352800"/>
            <a:ext cx="4267200" cy="3200400"/>
            <a:chOff x="304800" y="3886200"/>
            <a:chExt cx="3657600" cy="2667000"/>
          </a:xfrm>
          <a:solidFill>
            <a:schemeClr val="bg1"/>
          </a:solidFill>
        </p:grpSpPr>
        <p:sp>
          <p:nvSpPr>
            <p:cNvPr id="28" name="Rounded Rectangle 27"/>
            <p:cNvSpPr/>
            <p:nvPr/>
          </p:nvSpPr>
          <p:spPr>
            <a:xfrm>
              <a:off x="304800" y="3886200"/>
              <a:ext cx="3657600" cy="2667000"/>
            </a:xfrm>
            <a:prstGeom prst="roundRect">
              <a:avLst/>
            </a:prstGeom>
            <a:grp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066594" y="3962400"/>
              <a:ext cx="2438606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b="1" dirty="0" err="1" smtClean="0"/>
                <a:t>Khay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để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quả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có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màu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đỏ</a:t>
              </a:r>
              <a:endParaRPr lang="en-US" b="1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55711" y="3352800"/>
            <a:ext cx="4267200" cy="3200400"/>
            <a:chOff x="304800" y="3886200"/>
            <a:chExt cx="3657600" cy="2667000"/>
          </a:xfrm>
          <a:solidFill>
            <a:schemeClr val="bg1"/>
          </a:solidFill>
        </p:grpSpPr>
        <p:sp>
          <p:nvSpPr>
            <p:cNvPr id="4" name="Rounded Rectangle 3"/>
            <p:cNvSpPr/>
            <p:nvPr/>
          </p:nvSpPr>
          <p:spPr>
            <a:xfrm>
              <a:off x="304800" y="3886200"/>
              <a:ext cx="3657600" cy="2667000"/>
            </a:xfrm>
            <a:prstGeom prst="roundRect">
              <a:avLst/>
            </a:prstGeom>
            <a:grp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935966" y="3962400"/>
              <a:ext cx="2819400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b="1" dirty="0" err="1" smtClean="0"/>
                <a:t>Khay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để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quả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có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màu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vàng</a:t>
              </a:r>
              <a:endParaRPr lang="en-US" b="1" dirty="0"/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12" y="533400"/>
            <a:ext cx="1524001" cy="135409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313" y="685210"/>
            <a:ext cx="1558270" cy="120228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677" y="533400"/>
            <a:ext cx="1440323" cy="143810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3514" y="762000"/>
            <a:ext cx="1496288" cy="116075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7201" y="495447"/>
            <a:ext cx="1640839" cy="161090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474" y="670664"/>
            <a:ext cx="1540439" cy="1231376"/>
          </a:xfrm>
          <a:prstGeom prst="rect">
            <a:avLst/>
          </a:prstGeom>
        </p:spPr>
      </p:pic>
      <p:pic>
        <p:nvPicPr>
          <p:cNvPr id="2" name="FILE_20210924_123447_4">
            <a:hlinkClick r:id="" action="ppaction://media"/>
          </p:cNvPr>
          <p:cNvPicPr/>
          <p:nvPr>
            <a:audioFile r:link="rId7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296400" y="4191000"/>
            <a:ext cx="495300" cy="49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185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55 0.03469 L 0.03924 0.5023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1" y="233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45051E-6 L -0.0651 0.4676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4" y="233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9.06568E-7 L -0.51128 0.6482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573" y="324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45051E-6 L 0.36354 0.4787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77" y="239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2.0444E-6 L 0.28211 0.4988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97" y="2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6.47549E-8 L -0.18785 0.63899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92" y="319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78000">
                <p:cTn id="31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6800" y="838200"/>
            <a:ext cx="7467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066800" y="2286000"/>
            <a:ext cx="2495550" cy="25146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410200" y="2286000"/>
            <a:ext cx="2495550" cy="2514600"/>
          </a:xfrm>
          <a:prstGeom prst="ellipse">
            <a:avLst/>
          </a:prstGeom>
          <a:solidFill>
            <a:srgbClr val="EBE72D"/>
          </a:solidFill>
          <a:ln>
            <a:solidFill>
              <a:srgbClr val="EBE7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71566" y="5148590"/>
            <a:ext cx="1866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Màu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đỏ</a:t>
            </a:r>
            <a:endParaRPr lang="en-US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724525" y="5105400"/>
            <a:ext cx="1866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Màu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vàng</a:t>
            </a:r>
            <a:endParaRPr lang="en-US" sz="2800" b="1" dirty="0"/>
          </a:p>
        </p:txBody>
      </p:sp>
      <p:pic>
        <p:nvPicPr>
          <p:cNvPr id="2" name="FILE_20210924_123447_5">
            <a:hlinkClick r:id="" action="ppaction://media"/>
          </p:cNvPr>
          <p:cNvPicPr/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9525000" y="5715000"/>
            <a:ext cx="495300" cy="49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709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73000">
                <p:cTn id="23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 animBg="1"/>
      <p:bldP spid="6" grpId="0" animBg="1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sosceles Triangle 3"/>
          <p:cNvSpPr/>
          <p:nvPr/>
        </p:nvSpPr>
        <p:spPr>
          <a:xfrm>
            <a:off x="1147549" y="2340022"/>
            <a:ext cx="2971800" cy="2743200"/>
          </a:xfrm>
          <a:prstGeom prst="triangl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5227661" y="2438400"/>
            <a:ext cx="2667000" cy="2667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895600" y="457200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FILE_20210924_123447_6">
            <a:hlinkClick r:id="" action="ppaction://media"/>
          </p:cNvPr>
          <p:cNvPicPr/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9448800" y="5486400"/>
            <a:ext cx="495300" cy="49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992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52600" y="533400"/>
            <a:ext cx="609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752600"/>
            <a:ext cx="2254780" cy="1981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676400"/>
            <a:ext cx="2143125" cy="2133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886200"/>
            <a:ext cx="2788096" cy="27880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194207"/>
            <a:ext cx="2895600" cy="2895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917" y="3943776"/>
            <a:ext cx="2672943" cy="2672943"/>
          </a:xfrm>
          <a:prstGeom prst="rect">
            <a:avLst/>
          </a:prstGeom>
        </p:spPr>
      </p:pic>
      <p:pic>
        <p:nvPicPr>
          <p:cNvPr id="2" name="FILE_20210924_123447_7">
            <a:hlinkClick r:id="" action="ppaction://media"/>
          </p:cNvPr>
          <p:cNvPicPr/>
          <p:nvPr>
            <a:audioFile r:link="rId6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448800" y="5562600"/>
            <a:ext cx="495300" cy="49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663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2.77521E-8 L 0.15 0.12211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00" y="6105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4.81036E-6 L 0.0309 -0.2363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5" y="-118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70000">
                <p:cTn id="30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52600" y="533400"/>
            <a:ext cx="609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88" y="1749188"/>
            <a:ext cx="2137012" cy="21370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151" y="4114800"/>
            <a:ext cx="2411104" cy="24111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1749188"/>
            <a:ext cx="3048000" cy="2286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905000"/>
            <a:ext cx="2110359" cy="185430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473" y="3973488"/>
            <a:ext cx="2693727" cy="2693727"/>
          </a:xfrm>
          <a:prstGeom prst="rect">
            <a:avLst/>
          </a:prstGeom>
        </p:spPr>
      </p:pic>
      <p:pic>
        <p:nvPicPr>
          <p:cNvPr id="2" name="FILE_20210924_123447_8">
            <a:hlinkClick r:id="" action="ppaction://media"/>
          </p:cNvPr>
          <p:cNvPicPr/>
          <p:nvPr>
            <a:audioFile r:link="rId6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525000" y="6096000"/>
            <a:ext cx="495300" cy="49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591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1.63737E-6 L 0.03333 0.1554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7" y="7771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12673E-6 L 0.10105 -0.20884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52" y="-10453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8.97317E-7 L -0.01667 0.1447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" y="72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67000">
                <p:cTn id="23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6800" y="838200"/>
            <a:ext cx="7467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00200" y="5106670"/>
            <a:ext cx="24930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Hình tam giác</a:t>
            </a:r>
            <a:endParaRPr lang="en-US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943600" y="5106670"/>
            <a:ext cx="18669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Hình tròn</a:t>
            </a:r>
            <a:endParaRPr lang="en-US" sz="2800" b="1" dirty="0"/>
          </a:p>
        </p:txBody>
      </p:sp>
      <p:sp>
        <p:nvSpPr>
          <p:cNvPr id="2" name="Isosceles Triangle 1"/>
          <p:cNvSpPr/>
          <p:nvPr/>
        </p:nvSpPr>
        <p:spPr>
          <a:xfrm>
            <a:off x="1121514" y="2057447"/>
            <a:ext cx="2971800" cy="2743200"/>
          </a:xfrm>
          <a:prstGeom prst="triangl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5257506" y="2133600"/>
            <a:ext cx="2667000" cy="2667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pic>
        <p:nvPicPr>
          <p:cNvPr id="9" name="FILE_20210924_123447_9">
            <a:hlinkClick r:id="" action="ppaction://media"/>
          </p:cNvPr>
          <p:cNvPicPr/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9296400" y="5562600"/>
            <a:ext cx="495300" cy="49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673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75000">
                <p:cTn id="27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2" grpId="0" bldLvl="0" animBg="1"/>
      <p:bldP spid="7" grpId="0"/>
      <p:bldP spid="2" grpId="1" animBg="1"/>
      <p:bldP spid="7" grpId="1"/>
      <p:bldP spid="3" grpId="0" animBg="1"/>
      <p:bldP spid="8" grpId="0"/>
      <p:bldP spid="3" grpId="1" animBg="1"/>
      <p:bldP spid="8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758</Words>
  <Application>WPS Presentation</Application>
  <PresentationFormat>On-screen Show (4:3)</PresentationFormat>
  <Paragraphs>47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6" baseType="lpstr">
      <vt:lpstr>Arial</vt:lpstr>
      <vt:lpstr>SimSun</vt:lpstr>
      <vt:lpstr>Wingdings</vt:lpstr>
      <vt:lpstr>Times New Roman</vt:lpstr>
      <vt:lpstr>.VnTime</vt:lpstr>
      <vt:lpstr>Segoe Print</vt:lpstr>
      <vt:lpstr>Microsoft YaHei</vt:lpstr>
      <vt:lpstr>Arial Unicode MS</vt:lpstr>
      <vt:lpstr>Calibri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MY PC</cp:lastModifiedBy>
  <cp:revision>18</cp:revision>
  <dcterms:created xsi:type="dcterms:W3CDTF">2006-08-16T00:00:00Z</dcterms:created>
  <dcterms:modified xsi:type="dcterms:W3CDTF">2021-09-24T05:47:12Z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3E25C26C03D7446CAD0D56399FFE7A0A</vt:lpwstr>
  </property>
  <property fmtid="{D5CDD505-2E9C-101B-9397-08002B2CF9AE}" pid="3" name="KSOProductBuildVer">
    <vt:lpwstr>1033-11.2.0.10265</vt:lpwstr>
  </property>
</Properties>
</file>